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pn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media/image19.jpg" ContentType="image/jpeg"/>
  <Override PartName="/ppt/ink/ink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9" r:id="rId1"/>
  </p:sldMasterIdLst>
  <p:notesMasterIdLst>
    <p:notesMasterId r:id="rId24"/>
  </p:notesMasterIdLst>
  <p:sldIdLst>
    <p:sldId id="256" r:id="rId2"/>
    <p:sldId id="276" r:id="rId3"/>
    <p:sldId id="257" r:id="rId4"/>
    <p:sldId id="258" r:id="rId5"/>
    <p:sldId id="263" r:id="rId6"/>
    <p:sldId id="264" r:id="rId7"/>
    <p:sldId id="259" r:id="rId8"/>
    <p:sldId id="265" r:id="rId9"/>
    <p:sldId id="268" r:id="rId10"/>
    <p:sldId id="267" r:id="rId11"/>
    <p:sldId id="266" r:id="rId12"/>
    <p:sldId id="269" r:id="rId13"/>
    <p:sldId id="270" r:id="rId14"/>
    <p:sldId id="262" r:id="rId15"/>
    <p:sldId id="272" r:id="rId16"/>
    <p:sldId id="279" r:id="rId17"/>
    <p:sldId id="280" r:id="rId18"/>
    <p:sldId id="271" r:id="rId19"/>
    <p:sldId id="273" r:id="rId20"/>
    <p:sldId id="278" r:id="rId21"/>
    <p:sldId id="274" r:id="rId22"/>
    <p:sldId id="275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6C8581CA-0CD4-4090-BB5A-9F3E2D5FBDB2}">
          <p14:sldIdLst>
            <p14:sldId id="256"/>
            <p14:sldId id="276"/>
            <p14:sldId id="257"/>
            <p14:sldId id="258"/>
            <p14:sldId id="263"/>
            <p14:sldId id="264"/>
            <p14:sldId id="259"/>
            <p14:sldId id="265"/>
            <p14:sldId id="268"/>
            <p14:sldId id="267"/>
            <p14:sldId id="266"/>
            <p14:sldId id="269"/>
            <p14:sldId id="270"/>
            <p14:sldId id="262"/>
            <p14:sldId id="272"/>
            <p14:sldId id="279"/>
            <p14:sldId id="280"/>
            <p14:sldId id="271"/>
            <p14:sldId id="273"/>
            <p14:sldId id="278"/>
            <p14:sldId id="274"/>
            <p14:sldId id="27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E7D9C"/>
    <a:srgbClr val="092750"/>
    <a:srgbClr val="6BCDE0"/>
    <a:srgbClr val="6CCEE1"/>
    <a:srgbClr val="2B658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00" autoAdjust="0"/>
    <p:restoredTop sz="83095" autoAdjust="0"/>
  </p:normalViewPr>
  <p:slideViewPr>
    <p:cSldViewPr snapToGrid="0">
      <p:cViewPr varScale="1">
        <p:scale>
          <a:sx n="96" d="100"/>
          <a:sy n="96" d="100"/>
        </p:scale>
        <p:origin x="864" y="7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2.png"/><Relationship Id="rId7" Type="http://schemas.openxmlformats.org/officeDocument/2006/relationships/image" Target="../media/image14.png"/><Relationship Id="rId2" Type="http://schemas.openxmlformats.org/officeDocument/2006/relationships/image" Target="../media/image17.svg"/><Relationship Id="rId1" Type="http://schemas.openxmlformats.org/officeDocument/2006/relationships/image" Target="../media/image11.png"/><Relationship Id="rId6" Type="http://schemas.openxmlformats.org/officeDocument/2006/relationships/image" Target="../media/image21.svg"/><Relationship Id="rId5" Type="http://schemas.openxmlformats.org/officeDocument/2006/relationships/image" Target="../media/image13.png"/><Relationship Id="rId10" Type="http://schemas.openxmlformats.org/officeDocument/2006/relationships/image" Target="../media/image25.svg"/><Relationship Id="rId4" Type="http://schemas.openxmlformats.org/officeDocument/2006/relationships/image" Target="../media/image19.svg"/><Relationship Id="rId9" Type="http://schemas.openxmlformats.org/officeDocument/2006/relationships/image" Target="../media/image15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2.png"/><Relationship Id="rId7" Type="http://schemas.openxmlformats.org/officeDocument/2006/relationships/image" Target="../media/image14.png"/><Relationship Id="rId2" Type="http://schemas.openxmlformats.org/officeDocument/2006/relationships/image" Target="../media/image17.svg"/><Relationship Id="rId1" Type="http://schemas.openxmlformats.org/officeDocument/2006/relationships/image" Target="../media/image11.png"/><Relationship Id="rId6" Type="http://schemas.openxmlformats.org/officeDocument/2006/relationships/image" Target="../media/image21.svg"/><Relationship Id="rId5" Type="http://schemas.openxmlformats.org/officeDocument/2006/relationships/image" Target="../media/image13.png"/><Relationship Id="rId10" Type="http://schemas.openxmlformats.org/officeDocument/2006/relationships/image" Target="../media/image25.svg"/><Relationship Id="rId4" Type="http://schemas.openxmlformats.org/officeDocument/2006/relationships/image" Target="../media/image19.svg"/><Relationship Id="rId9" Type="http://schemas.openxmlformats.org/officeDocument/2006/relationships/image" Target="../media/image15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colored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2">
        <a:alpha val="0"/>
      </a:schemeClr>
    </dgm:fillClrLst>
    <dgm:linClrLst meth="repeat">
      <a:schemeClr val="accent2">
        <a:alpha val="0"/>
      </a:schemeClr>
    </dgm:linClrLst>
    <dgm:effectClrLst/>
    <dgm:txLinClrLst/>
    <dgm:txFillClrLst meth="repeat">
      <a:schemeClr val="accent2"/>
      <a:schemeClr val="accent3"/>
      <a:schemeClr val="accent4"/>
      <a:schemeClr val="accent5"/>
      <a:schemeClr val="accent6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751ABA4-A4A1-4675-9918-5E4FEE6C0666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coloredtext_colorful1" csCatId="colorful" phldr="1"/>
      <dgm:spPr/>
      <dgm:t>
        <a:bodyPr/>
        <a:lstStyle/>
        <a:p>
          <a:endParaRPr lang="en-US"/>
        </a:p>
      </dgm:t>
    </dgm:pt>
    <dgm:pt modelId="{B94C74B3-0163-4167-BDC3-763E819C3EF2}">
      <dgm:prSet custT="1"/>
      <dgm:spPr/>
      <dgm:t>
        <a:bodyPr/>
        <a:lstStyle/>
        <a:p>
          <a:pPr>
            <a:defRPr cap="all"/>
          </a:pPr>
          <a:r>
            <a:rPr lang="de-DE" sz="1300" dirty="0"/>
            <a:t>Anpassung auf veränderte Anforderungen ist möglich</a:t>
          </a:r>
          <a:endParaRPr lang="en-US" sz="1300" dirty="0"/>
        </a:p>
      </dgm:t>
    </dgm:pt>
    <dgm:pt modelId="{20742FE4-81A4-4F23-A26E-E34F0E07EA22}" type="parTrans" cxnId="{17F09D66-8995-4892-BA58-3C65792716E2}">
      <dgm:prSet/>
      <dgm:spPr/>
      <dgm:t>
        <a:bodyPr/>
        <a:lstStyle/>
        <a:p>
          <a:endParaRPr lang="en-US"/>
        </a:p>
      </dgm:t>
    </dgm:pt>
    <dgm:pt modelId="{3C57133C-7338-4890-9593-F10481DBB96F}" type="sibTrans" cxnId="{17F09D66-8995-4892-BA58-3C65792716E2}">
      <dgm:prSet/>
      <dgm:spPr/>
      <dgm:t>
        <a:bodyPr/>
        <a:lstStyle/>
        <a:p>
          <a:endParaRPr lang="en-US"/>
        </a:p>
      </dgm:t>
    </dgm:pt>
    <dgm:pt modelId="{E07740C9-70B1-46AF-A1A1-3597FA12480B}">
      <dgm:prSet custT="1"/>
      <dgm:spPr/>
      <dgm:t>
        <a:bodyPr/>
        <a:lstStyle/>
        <a:p>
          <a:pPr>
            <a:defRPr cap="all"/>
          </a:pPr>
          <a:r>
            <a:rPr lang="de-DE" sz="1300" dirty="0">
              <a:solidFill>
                <a:schemeClr val="tx1">
                  <a:lumMod val="95000"/>
                </a:schemeClr>
              </a:solidFill>
            </a:rPr>
            <a:t>Zyklische Überprüfung ob Anforderungen richtig Verstanden wurden</a:t>
          </a:r>
          <a:endParaRPr lang="en-US" sz="1300" dirty="0">
            <a:solidFill>
              <a:schemeClr val="tx1">
                <a:lumMod val="95000"/>
              </a:schemeClr>
            </a:solidFill>
          </a:endParaRPr>
        </a:p>
      </dgm:t>
    </dgm:pt>
    <dgm:pt modelId="{32CF9144-766E-4A6B-9384-89B0DC4C6826}" type="parTrans" cxnId="{28D1A381-0637-4C46-91E0-53AC2343168C}">
      <dgm:prSet/>
      <dgm:spPr/>
      <dgm:t>
        <a:bodyPr/>
        <a:lstStyle/>
        <a:p>
          <a:endParaRPr lang="en-US"/>
        </a:p>
      </dgm:t>
    </dgm:pt>
    <dgm:pt modelId="{8EA9D606-32AD-4635-9B66-0ECEE5507563}" type="sibTrans" cxnId="{28D1A381-0637-4C46-91E0-53AC2343168C}">
      <dgm:prSet/>
      <dgm:spPr/>
      <dgm:t>
        <a:bodyPr/>
        <a:lstStyle/>
        <a:p>
          <a:endParaRPr lang="en-US"/>
        </a:p>
      </dgm:t>
    </dgm:pt>
    <dgm:pt modelId="{878D3CF9-F745-41E5-8E01-4BCCF4FD15F1}">
      <dgm:prSet custT="1"/>
      <dgm:spPr/>
      <dgm:t>
        <a:bodyPr/>
        <a:lstStyle/>
        <a:p>
          <a:pPr>
            <a:defRPr cap="all"/>
          </a:pPr>
          <a:r>
            <a:rPr lang="de-DE" sz="1300" dirty="0">
              <a:solidFill>
                <a:srgbClr val="92D050"/>
              </a:solidFill>
            </a:rPr>
            <a:t>Bietet eine Plattform zur Kommunikation zwischen Entwicklern, Kunden und </a:t>
          </a:r>
          <a:r>
            <a:rPr lang="de-DE" sz="1300" dirty="0" err="1">
              <a:solidFill>
                <a:srgbClr val="92D050"/>
              </a:solidFill>
            </a:rPr>
            <a:t>Ownern</a:t>
          </a:r>
          <a:endParaRPr lang="en-US" sz="1300" dirty="0">
            <a:solidFill>
              <a:srgbClr val="92D050"/>
            </a:solidFill>
          </a:endParaRPr>
        </a:p>
      </dgm:t>
    </dgm:pt>
    <dgm:pt modelId="{F3DB7340-6FF5-4F61-B3BB-961703A15ED3}" type="parTrans" cxnId="{4421F2A1-3652-4494-8F14-EBAF0D3629FE}">
      <dgm:prSet/>
      <dgm:spPr/>
      <dgm:t>
        <a:bodyPr/>
        <a:lstStyle/>
        <a:p>
          <a:endParaRPr lang="en-US"/>
        </a:p>
      </dgm:t>
    </dgm:pt>
    <dgm:pt modelId="{440088B7-C318-4F68-9E8F-D8CEA3CB78D8}" type="sibTrans" cxnId="{4421F2A1-3652-4494-8F14-EBAF0D3629FE}">
      <dgm:prSet/>
      <dgm:spPr/>
      <dgm:t>
        <a:bodyPr/>
        <a:lstStyle/>
        <a:p>
          <a:endParaRPr lang="en-US"/>
        </a:p>
      </dgm:t>
    </dgm:pt>
    <dgm:pt modelId="{14B20940-5E99-4C57-9360-FC0E552C8D44}">
      <dgm:prSet custT="1"/>
      <dgm:spPr/>
      <dgm:t>
        <a:bodyPr/>
        <a:lstStyle/>
        <a:p>
          <a:pPr>
            <a:defRPr cap="all"/>
          </a:pPr>
          <a:r>
            <a:rPr lang="de-DE" sz="1300" dirty="0"/>
            <a:t>Durch Daily-</a:t>
          </a:r>
          <a:r>
            <a:rPr lang="de-DE" sz="1300" dirty="0" err="1"/>
            <a:t>Scrum</a:t>
          </a:r>
          <a:r>
            <a:rPr lang="de-DE" sz="1300" dirty="0"/>
            <a:t> sowie Retrospektive und </a:t>
          </a:r>
          <a:r>
            <a:rPr lang="de-DE" sz="1300" dirty="0" err="1"/>
            <a:t>Planning</a:t>
          </a:r>
          <a:r>
            <a:rPr lang="de-DE" sz="1300" dirty="0"/>
            <a:t> wird eine gute Kommunikation im Team ermöglicht</a:t>
          </a:r>
          <a:endParaRPr lang="en-US" sz="1300" dirty="0"/>
        </a:p>
      </dgm:t>
    </dgm:pt>
    <dgm:pt modelId="{BEE40757-6F1A-4F78-A7C6-F9E495A0DE36}" type="parTrans" cxnId="{B78B1FF1-1F54-4729-84CA-B95D0CFE962D}">
      <dgm:prSet/>
      <dgm:spPr/>
      <dgm:t>
        <a:bodyPr/>
        <a:lstStyle/>
        <a:p>
          <a:endParaRPr lang="en-US"/>
        </a:p>
      </dgm:t>
    </dgm:pt>
    <dgm:pt modelId="{765201BB-E860-4B18-852E-9443D10FD34C}" type="sibTrans" cxnId="{B78B1FF1-1F54-4729-84CA-B95D0CFE962D}">
      <dgm:prSet/>
      <dgm:spPr/>
      <dgm:t>
        <a:bodyPr/>
        <a:lstStyle/>
        <a:p>
          <a:endParaRPr lang="en-US"/>
        </a:p>
      </dgm:t>
    </dgm:pt>
    <dgm:pt modelId="{3E626E13-512C-450C-B487-BB7AA478ECDD}">
      <dgm:prSet/>
      <dgm:spPr/>
      <dgm:t>
        <a:bodyPr/>
        <a:lstStyle/>
        <a:p>
          <a:pPr>
            <a:defRPr cap="all"/>
          </a:pPr>
          <a:r>
            <a:rPr lang="de-DE" dirty="0"/>
            <a:t>Kunden Tests können während der Entwicklungsphase durchgeführt werden</a:t>
          </a:r>
          <a:endParaRPr lang="en-US" dirty="0"/>
        </a:p>
      </dgm:t>
    </dgm:pt>
    <dgm:pt modelId="{8FDA0DA8-C04E-45B5-9D60-637C0968606B}" type="parTrans" cxnId="{786F1913-59B7-4152-AEC2-87F4D3873D66}">
      <dgm:prSet/>
      <dgm:spPr/>
      <dgm:t>
        <a:bodyPr/>
        <a:lstStyle/>
        <a:p>
          <a:endParaRPr lang="en-US"/>
        </a:p>
      </dgm:t>
    </dgm:pt>
    <dgm:pt modelId="{A9C9EC74-DCB5-4E9D-9857-C9A9A78DB4DE}" type="sibTrans" cxnId="{786F1913-59B7-4152-AEC2-87F4D3873D66}">
      <dgm:prSet/>
      <dgm:spPr/>
      <dgm:t>
        <a:bodyPr/>
        <a:lstStyle/>
        <a:p>
          <a:endParaRPr lang="en-US"/>
        </a:p>
      </dgm:t>
    </dgm:pt>
    <dgm:pt modelId="{E7B396A1-2CA6-4571-8C50-C76670429C40}" type="pres">
      <dgm:prSet presAssocID="{A751ABA4-A4A1-4675-9918-5E4FEE6C0666}" presName="root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BF176C1A-5293-4DB7-83EA-D994D692F1A7}" type="pres">
      <dgm:prSet presAssocID="{B94C74B3-0163-4167-BDC3-763E819C3EF2}" presName="compNode" presStyleCnt="0"/>
      <dgm:spPr/>
    </dgm:pt>
    <dgm:pt modelId="{6D2F6508-93AF-46C9-A8FF-932E5206F1E8}" type="pres">
      <dgm:prSet presAssocID="{B94C74B3-0163-4167-BDC3-763E819C3EF2}" presName="iconBgRect" presStyleLbl="bgShp" presStyleIdx="0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0DA51BE7-D4C0-4A5D-8C5A-6F2414C3D197}" type="pres">
      <dgm:prSet presAssocID="{B94C74B3-0163-4167-BDC3-763E819C3EF2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EC8C4DDE-53A1-4863-B28D-711684940FC9}" type="pres">
      <dgm:prSet presAssocID="{B94C74B3-0163-4167-BDC3-763E819C3EF2}" presName="spaceRect" presStyleCnt="0"/>
      <dgm:spPr/>
    </dgm:pt>
    <dgm:pt modelId="{2FF73E03-1A6F-4613-A458-1278FB1CFCFC}" type="pres">
      <dgm:prSet presAssocID="{B94C74B3-0163-4167-BDC3-763E819C3EF2}" presName="textRect" presStyleLbl="revTx" presStyleIdx="0" presStyleCnt="5">
        <dgm:presLayoutVars>
          <dgm:chMax val="1"/>
          <dgm:chPref val="1"/>
        </dgm:presLayoutVars>
      </dgm:prSet>
      <dgm:spPr/>
      <dgm:t>
        <a:bodyPr/>
        <a:lstStyle/>
        <a:p>
          <a:endParaRPr lang="de-DE"/>
        </a:p>
      </dgm:t>
    </dgm:pt>
    <dgm:pt modelId="{39375B7C-E5DA-42CF-B3EC-E44E87377B81}" type="pres">
      <dgm:prSet presAssocID="{3C57133C-7338-4890-9593-F10481DBB96F}" presName="sibTrans" presStyleCnt="0"/>
      <dgm:spPr/>
    </dgm:pt>
    <dgm:pt modelId="{41DDE8D1-4445-417E-8CAE-C77D939F2469}" type="pres">
      <dgm:prSet presAssocID="{E07740C9-70B1-46AF-A1A1-3597FA12480B}" presName="compNode" presStyleCnt="0"/>
      <dgm:spPr/>
    </dgm:pt>
    <dgm:pt modelId="{04F0448B-8FFD-4E80-802B-59AC927283D0}" type="pres">
      <dgm:prSet presAssocID="{E07740C9-70B1-46AF-A1A1-3597FA12480B}" presName="iconBgRect" presStyleLbl="bgShp" presStyleIdx="1" presStyleCnt="5"/>
      <dgm:spPr>
        <a:prstGeom prst="round2DiagRect">
          <a:avLst>
            <a:gd name="adj1" fmla="val 29727"/>
            <a:gd name="adj2" fmla="val 0"/>
          </a:avLst>
        </a:prstGeom>
        <a:solidFill>
          <a:schemeClr val="tx1">
            <a:lumMod val="95000"/>
          </a:schemeClr>
        </a:solidFill>
      </dgm:spPr>
    </dgm:pt>
    <dgm:pt modelId="{C9AA5455-3B19-444D-9997-1E552D811102}" type="pres">
      <dgm:prSet presAssocID="{E07740C9-70B1-46AF-A1A1-3597FA12480B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humbs Up Sign"/>
        </a:ext>
      </dgm:extLst>
    </dgm:pt>
    <dgm:pt modelId="{A9BBDAAE-98E2-4117-BA0F-AC8D3A6C51AD}" type="pres">
      <dgm:prSet presAssocID="{E07740C9-70B1-46AF-A1A1-3597FA12480B}" presName="spaceRect" presStyleCnt="0"/>
      <dgm:spPr/>
    </dgm:pt>
    <dgm:pt modelId="{06B0C29D-677D-4726-8645-4C2F92938C81}" type="pres">
      <dgm:prSet presAssocID="{E07740C9-70B1-46AF-A1A1-3597FA12480B}" presName="textRect" presStyleLbl="revTx" presStyleIdx="1" presStyleCnt="5">
        <dgm:presLayoutVars>
          <dgm:chMax val="1"/>
          <dgm:chPref val="1"/>
        </dgm:presLayoutVars>
      </dgm:prSet>
      <dgm:spPr/>
      <dgm:t>
        <a:bodyPr/>
        <a:lstStyle/>
        <a:p>
          <a:endParaRPr lang="de-DE"/>
        </a:p>
      </dgm:t>
    </dgm:pt>
    <dgm:pt modelId="{FAC36FDB-4BE5-4A35-B9D0-37E09C43FE6C}" type="pres">
      <dgm:prSet presAssocID="{8EA9D606-32AD-4635-9B66-0ECEE5507563}" presName="sibTrans" presStyleCnt="0"/>
      <dgm:spPr/>
    </dgm:pt>
    <dgm:pt modelId="{77D5A012-BBE2-43D3-95BB-E0EABB6A6CF3}" type="pres">
      <dgm:prSet presAssocID="{878D3CF9-F745-41E5-8E01-4BCCF4FD15F1}" presName="compNode" presStyleCnt="0"/>
      <dgm:spPr/>
    </dgm:pt>
    <dgm:pt modelId="{23BC3B52-FA59-4499-A278-2A31E31F3956}" type="pres">
      <dgm:prSet presAssocID="{878D3CF9-F745-41E5-8E01-4BCCF4FD15F1}" presName="iconBgRect" presStyleLbl="bgShp" presStyleIdx="2" presStyleCnt="5"/>
      <dgm:spPr>
        <a:prstGeom prst="round2DiagRect">
          <a:avLst>
            <a:gd name="adj1" fmla="val 29727"/>
            <a:gd name="adj2" fmla="val 0"/>
          </a:avLst>
        </a:prstGeom>
        <a:solidFill>
          <a:srgbClr val="92D050"/>
        </a:solidFill>
      </dgm:spPr>
    </dgm:pt>
    <dgm:pt modelId="{919F5B06-273E-4C78-8880-ECC72D70C721}" type="pres">
      <dgm:prSet presAssocID="{878D3CF9-F745-41E5-8E01-4BCCF4FD15F1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ll center"/>
        </a:ext>
      </dgm:extLst>
    </dgm:pt>
    <dgm:pt modelId="{A2C7FD67-6A5B-4092-AE63-7EEE99B03EA5}" type="pres">
      <dgm:prSet presAssocID="{878D3CF9-F745-41E5-8E01-4BCCF4FD15F1}" presName="spaceRect" presStyleCnt="0"/>
      <dgm:spPr/>
    </dgm:pt>
    <dgm:pt modelId="{5A787C90-4AB6-4CB4-A580-9ED76FCC42E5}" type="pres">
      <dgm:prSet presAssocID="{878D3CF9-F745-41E5-8E01-4BCCF4FD15F1}" presName="textRect" presStyleLbl="revTx" presStyleIdx="2" presStyleCnt="5">
        <dgm:presLayoutVars>
          <dgm:chMax val="1"/>
          <dgm:chPref val="1"/>
        </dgm:presLayoutVars>
      </dgm:prSet>
      <dgm:spPr/>
      <dgm:t>
        <a:bodyPr/>
        <a:lstStyle/>
        <a:p>
          <a:endParaRPr lang="de-DE"/>
        </a:p>
      </dgm:t>
    </dgm:pt>
    <dgm:pt modelId="{4F1C0AD2-DEBD-4DD5-8D31-1C65C2A44DFD}" type="pres">
      <dgm:prSet presAssocID="{440088B7-C318-4F68-9E8F-D8CEA3CB78D8}" presName="sibTrans" presStyleCnt="0"/>
      <dgm:spPr/>
    </dgm:pt>
    <dgm:pt modelId="{74F741B2-29E3-49B9-B21A-713E95CB2412}" type="pres">
      <dgm:prSet presAssocID="{14B20940-5E99-4C57-9360-FC0E552C8D44}" presName="compNode" presStyleCnt="0"/>
      <dgm:spPr/>
    </dgm:pt>
    <dgm:pt modelId="{843BB892-5216-418E-8CA3-FF599AFED976}" type="pres">
      <dgm:prSet presAssocID="{14B20940-5E99-4C57-9360-FC0E552C8D44}" presName="iconBgRect" presStyleLbl="bgShp" presStyleIdx="3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575717FB-C731-43EF-B163-020C4E5EDAD8}" type="pres">
      <dgm:prSet presAssocID="{14B20940-5E99-4C57-9360-FC0E552C8D44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 Network"/>
        </a:ext>
      </dgm:extLst>
    </dgm:pt>
    <dgm:pt modelId="{365902AD-3982-4B0F-84B1-92482971EB4C}" type="pres">
      <dgm:prSet presAssocID="{14B20940-5E99-4C57-9360-FC0E552C8D44}" presName="spaceRect" presStyleCnt="0"/>
      <dgm:spPr/>
    </dgm:pt>
    <dgm:pt modelId="{F816AFBE-A734-4B05-B38D-80EB09E37B2F}" type="pres">
      <dgm:prSet presAssocID="{14B20940-5E99-4C57-9360-FC0E552C8D44}" presName="textRect" presStyleLbl="revTx" presStyleIdx="3" presStyleCnt="5">
        <dgm:presLayoutVars>
          <dgm:chMax val="1"/>
          <dgm:chPref val="1"/>
        </dgm:presLayoutVars>
      </dgm:prSet>
      <dgm:spPr/>
      <dgm:t>
        <a:bodyPr/>
        <a:lstStyle/>
        <a:p>
          <a:endParaRPr lang="de-DE"/>
        </a:p>
      </dgm:t>
    </dgm:pt>
    <dgm:pt modelId="{63A92BD2-2999-4FF6-BD71-DF0A1FAC7E76}" type="pres">
      <dgm:prSet presAssocID="{765201BB-E860-4B18-852E-9443D10FD34C}" presName="sibTrans" presStyleCnt="0"/>
      <dgm:spPr/>
    </dgm:pt>
    <dgm:pt modelId="{B3282C42-6AFD-4F76-A242-556B010AC1FE}" type="pres">
      <dgm:prSet presAssocID="{3E626E13-512C-450C-B487-BB7AA478ECDD}" presName="compNode" presStyleCnt="0"/>
      <dgm:spPr/>
    </dgm:pt>
    <dgm:pt modelId="{B6355E5D-B4B6-4039-8D3A-B465C25768B3}" type="pres">
      <dgm:prSet presAssocID="{3E626E13-512C-450C-B487-BB7AA478ECDD}" presName="iconBgRect" presStyleLbl="bgShp" presStyleIdx="4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374BC3F6-6FF4-4F4B-BA24-63BE319B4975}" type="pres">
      <dgm:prSet presAssocID="{3E626E13-512C-450C-B487-BB7AA478ECDD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andshake"/>
        </a:ext>
      </dgm:extLst>
    </dgm:pt>
    <dgm:pt modelId="{097BCE1C-26F4-4828-9D34-D908EF6E530C}" type="pres">
      <dgm:prSet presAssocID="{3E626E13-512C-450C-B487-BB7AA478ECDD}" presName="spaceRect" presStyleCnt="0"/>
      <dgm:spPr/>
    </dgm:pt>
    <dgm:pt modelId="{579E2E79-6720-47C6-872E-3AF5D60CDD0C}" type="pres">
      <dgm:prSet presAssocID="{3E626E13-512C-450C-B487-BB7AA478ECDD}" presName="textRect" presStyleLbl="revTx" presStyleIdx="4" presStyleCnt="5">
        <dgm:presLayoutVars>
          <dgm:chMax val="1"/>
          <dgm:chPref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B78B1FF1-1F54-4729-84CA-B95D0CFE962D}" srcId="{A751ABA4-A4A1-4675-9918-5E4FEE6C0666}" destId="{14B20940-5E99-4C57-9360-FC0E552C8D44}" srcOrd="3" destOrd="0" parTransId="{BEE40757-6F1A-4F78-A7C6-F9E495A0DE36}" sibTransId="{765201BB-E860-4B18-852E-9443D10FD34C}"/>
    <dgm:cxn modelId="{17F09D66-8995-4892-BA58-3C65792716E2}" srcId="{A751ABA4-A4A1-4675-9918-5E4FEE6C0666}" destId="{B94C74B3-0163-4167-BDC3-763E819C3EF2}" srcOrd="0" destOrd="0" parTransId="{20742FE4-81A4-4F23-A26E-E34F0E07EA22}" sibTransId="{3C57133C-7338-4890-9593-F10481DBB96F}"/>
    <dgm:cxn modelId="{786F1913-59B7-4152-AEC2-87F4D3873D66}" srcId="{A751ABA4-A4A1-4675-9918-5E4FEE6C0666}" destId="{3E626E13-512C-450C-B487-BB7AA478ECDD}" srcOrd="4" destOrd="0" parTransId="{8FDA0DA8-C04E-45B5-9D60-637C0968606B}" sibTransId="{A9C9EC74-DCB5-4E9D-9857-C9A9A78DB4DE}"/>
    <dgm:cxn modelId="{28D1A381-0637-4C46-91E0-53AC2343168C}" srcId="{A751ABA4-A4A1-4675-9918-5E4FEE6C0666}" destId="{E07740C9-70B1-46AF-A1A1-3597FA12480B}" srcOrd="1" destOrd="0" parTransId="{32CF9144-766E-4A6B-9384-89B0DC4C6826}" sibTransId="{8EA9D606-32AD-4635-9B66-0ECEE5507563}"/>
    <dgm:cxn modelId="{88363CEC-18E0-4D0B-866C-889F5B3C9BE8}" type="presOf" srcId="{B94C74B3-0163-4167-BDC3-763E819C3EF2}" destId="{2FF73E03-1A6F-4613-A458-1278FB1CFCFC}" srcOrd="0" destOrd="0" presId="urn:microsoft.com/office/officeart/2018/5/layout/IconLeafLabelList"/>
    <dgm:cxn modelId="{A91F476C-2BDA-4270-A924-818F2F21FDC5}" type="presOf" srcId="{A751ABA4-A4A1-4675-9918-5E4FEE6C0666}" destId="{E7B396A1-2CA6-4571-8C50-C76670429C40}" srcOrd="0" destOrd="0" presId="urn:microsoft.com/office/officeart/2018/5/layout/IconLeafLabelList"/>
    <dgm:cxn modelId="{4DDEFD8C-6C25-4551-B0EB-19D2E88EC6F7}" type="presOf" srcId="{3E626E13-512C-450C-B487-BB7AA478ECDD}" destId="{579E2E79-6720-47C6-872E-3AF5D60CDD0C}" srcOrd="0" destOrd="0" presId="urn:microsoft.com/office/officeart/2018/5/layout/IconLeafLabelList"/>
    <dgm:cxn modelId="{55631FD2-6164-467B-9C3E-68B8BA4F99AF}" type="presOf" srcId="{E07740C9-70B1-46AF-A1A1-3597FA12480B}" destId="{06B0C29D-677D-4726-8645-4C2F92938C81}" srcOrd="0" destOrd="0" presId="urn:microsoft.com/office/officeart/2018/5/layout/IconLeafLabelList"/>
    <dgm:cxn modelId="{4421F2A1-3652-4494-8F14-EBAF0D3629FE}" srcId="{A751ABA4-A4A1-4675-9918-5E4FEE6C0666}" destId="{878D3CF9-F745-41E5-8E01-4BCCF4FD15F1}" srcOrd="2" destOrd="0" parTransId="{F3DB7340-6FF5-4F61-B3BB-961703A15ED3}" sibTransId="{440088B7-C318-4F68-9E8F-D8CEA3CB78D8}"/>
    <dgm:cxn modelId="{645ED115-7524-4FD1-BA0E-111A7B1049CB}" type="presOf" srcId="{878D3CF9-F745-41E5-8E01-4BCCF4FD15F1}" destId="{5A787C90-4AB6-4CB4-A580-9ED76FCC42E5}" srcOrd="0" destOrd="0" presId="urn:microsoft.com/office/officeart/2018/5/layout/IconLeafLabelList"/>
    <dgm:cxn modelId="{A1996FFB-1244-4968-BF13-9E34BD171FDA}" type="presOf" srcId="{14B20940-5E99-4C57-9360-FC0E552C8D44}" destId="{F816AFBE-A734-4B05-B38D-80EB09E37B2F}" srcOrd="0" destOrd="0" presId="urn:microsoft.com/office/officeart/2018/5/layout/IconLeafLabelList"/>
    <dgm:cxn modelId="{CD6B2C9D-3892-47DB-8E46-D69813FBFC4F}" type="presParOf" srcId="{E7B396A1-2CA6-4571-8C50-C76670429C40}" destId="{BF176C1A-5293-4DB7-83EA-D994D692F1A7}" srcOrd="0" destOrd="0" presId="urn:microsoft.com/office/officeart/2018/5/layout/IconLeafLabelList"/>
    <dgm:cxn modelId="{A9C3322C-679C-4004-9877-FB5D0D60D5A8}" type="presParOf" srcId="{BF176C1A-5293-4DB7-83EA-D994D692F1A7}" destId="{6D2F6508-93AF-46C9-A8FF-932E5206F1E8}" srcOrd="0" destOrd="0" presId="urn:microsoft.com/office/officeart/2018/5/layout/IconLeafLabelList"/>
    <dgm:cxn modelId="{CC55D050-B325-4A8C-9AC7-7A1613B9D4CC}" type="presParOf" srcId="{BF176C1A-5293-4DB7-83EA-D994D692F1A7}" destId="{0DA51BE7-D4C0-4A5D-8C5A-6F2414C3D197}" srcOrd="1" destOrd="0" presId="urn:microsoft.com/office/officeart/2018/5/layout/IconLeafLabelList"/>
    <dgm:cxn modelId="{18E01326-331B-4B57-8B38-3C0F68FE9DC3}" type="presParOf" srcId="{BF176C1A-5293-4DB7-83EA-D994D692F1A7}" destId="{EC8C4DDE-53A1-4863-B28D-711684940FC9}" srcOrd="2" destOrd="0" presId="urn:microsoft.com/office/officeart/2018/5/layout/IconLeafLabelList"/>
    <dgm:cxn modelId="{26B53A27-B86E-4B56-93C3-15FF1D2B7682}" type="presParOf" srcId="{BF176C1A-5293-4DB7-83EA-D994D692F1A7}" destId="{2FF73E03-1A6F-4613-A458-1278FB1CFCFC}" srcOrd="3" destOrd="0" presId="urn:microsoft.com/office/officeart/2018/5/layout/IconLeafLabelList"/>
    <dgm:cxn modelId="{E4EA3287-B9DE-4832-B76B-08CA0912492F}" type="presParOf" srcId="{E7B396A1-2CA6-4571-8C50-C76670429C40}" destId="{39375B7C-E5DA-42CF-B3EC-E44E87377B81}" srcOrd="1" destOrd="0" presId="urn:microsoft.com/office/officeart/2018/5/layout/IconLeafLabelList"/>
    <dgm:cxn modelId="{7C71DBE3-525E-45FD-BF43-239299E79EDC}" type="presParOf" srcId="{E7B396A1-2CA6-4571-8C50-C76670429C40}" destId="{41DDE8D1-4445-417E-8CAE-C77D939F2469}" srcOrd="2" destOrd="0" presId="urn:microsoft.com/office/officeart/2018/5/layout/IconLeafLabelList"/>
    <dgm:cxn modelId="{C68DFD1D-9E2F-4F40-B6CC-C03CF674132F}" type="presParOf" srcId="{41DDE8D1-4445-417E-8CAE-C77D939F2469}" destId="{04F0448B-8FFD-4E80-802B-59AC927283D0}" srcOrd="0" destOrd="0" presId="urn:microsoft.com/office/officeart/2018/5/layout/IconLeafLabelList"/>
    <dgm:cxn modelId="{D6090E23-83AC-4AEA-A478-BE2956C22A94}" type="presParOf" srcId="{41DDE8D1-4445-417E-8CAE-C77D939F2469}" destId="{C9AA5455-3B19-444D-9997-1E552D811102}" srcOrd="1" destOrd="0" presId="urn:microsoft.com/office/officeart/2018/5/layout/IconLeafLabelList"/>
    <dgm:cxn modelId="{9B36F869-2AD9-4467-B7DB-28519D51EB41}" type="presParOf" srcId="{41DDE8D1-4445-417E-8CAE-C77D939F2469}" destId="{A9BBDAAE-98E2-4117-BA0F-AC8D3A6C51AD}" srcOrd="2" destOrd="0" presId="urn:microsoft.com/office/officeart/2018/5/layout/IconLeafLabelList"/>
    <dgm:cxn modelId="{528E10C6-3EC2-433D-AFCE-DC9B7080BF31}" type="presParOf" srcId="{41DDE8D1-4445-417E-8CAE-C77D939F2469}" destId="{06B0C29D-677D-4726-8645-4C2F92938C81}" srcOrd="3" destOrd="0" presId="urn:microsoft.com/office/officeart/2018/5/layout/IconLeafLabelList"/>
    <dgm:cxn modelId="{1B90810D-8778-4C35-8090-48356EF43580}" type="presParOf" srcId="{E7B396A1-2CA6-4571-8C50-C76670429C40}" destId="{FAC36FDB-4BE5-4A35-B9D0-37E09C43FE6C}" srcOrd="3" destOrd="0" presId="urn:microsoft.com/office/officeart/2018/5/layout/IconLeafLabelList"/>
    <dgm:cxn modelId="{2B6CE6CC-27E4-47EC-9810-FAF80EA36FFD}" type="presParOf" srcId="{E7B396A1-2CA6-4571-8C50-C76670429C40}" destId="{77D5A012-BBE2-43D3-95BB-E0EABB6A6CF3}" srcOrd="4" destOrd="0" presId="urn:microsoft.com/office/officeart/2018/5/layout/IconLeafLabelList"/>
    <dgm:cxn modelId="{B6241082-23E8-497E-9B6F-242574476614}" type="presParOf" srcId="{77D5A012-BBE2-43D3-95BB-E0EABB6A6CF3}" destId="{23BC3B52-FA59-4499-A278-2A31E31F3956}" srcOrd="0" destOrd="0" presId="urn:microsoft.com/office/officeart/2018/5/layout/IconLeafLabelList"/>
    <dgm:cxn modelId="{3E684AC2-9C3D-4573-84DA-F588D9F6BCE4}" type="presParOf" srcId="{77D5A012-BBE2-43D3-95BB-E0EABB6A6CF3}" destId="{919F5B06-273E-4C78-8880-ECC72D70C721}" srcOrd="1" destOrd="0" presId="urn:microsoft.com/office/officeart/2018/5/layout/IconLeafLabelList"/>
    <dgm:cxn modelId="{E45B3FDD-F621-4328-97AF-DC64F03DF518}" type="presParOf" srcId="{77D5A012-BBE2-43D3-95BB-E0EABB6A6CF3}" destId="{A2C7FD67-6A5B-4092-AE63-7EEE99B03EA5}" srcOrd="2" destOrd="0" presId="urn:microsoft.com/office/officeart/2018/5/layout/IconLeafLabelList"/>
    <dgm:cxn modelId="{3ABFF3F6-54F6-45B8-BB95-1494F878D851}" type="presParOf" srcId="{77D5A012-BBE2-43D3-95BB-E0EABB6A6CF3}" destId="{5A787C90-4AB6-4CB4-A580-9ED76FCC42E5}" srcOrd="3" destOrd="0" presId="urn:microsoft.com/office/officeart/2018/5/layout/IconLeafLabelList"/>
    <dgm:cxn modelId="{10B52FFA-B550-4BE5-92ED-6D5DF452E25C}" type="presParOf" srcId="{E7B396A1-2CA6-4571-8C50-C76670429C40}" destId="{4F1C0AD2-DEBD-4DD5-8D31-1C65C2A44DFD}" srcOrd="5" destOrd="0" presId="urn:microsoft.com/office/officeart/2018/5/layout/IconLeafLabelList"/>
    <dgm:cxn modelId="{C64F7154-A850-4CA5-B4B5-16CB7F7C2BC1}" type="presParOf" srcId="{E7B396A1-2CA6-4571-8C50-C76670429C40}" destId="{74F741B2-29E3-49B9-B21A-713E95CB2412}" srcOrd="6" destOrd="0" presId="urn:microsoft.com/office/officeart/2018/5/layout/IconLeafLabelList"/>
    <dgm:cxn modelId="{9E25B24D-5A00-4549-A261-BC29F958502E}" type="presParOf" srcId="{74F741B2-29E3-49B9-B21A-713E95CB2412}" destId="{843BB892-5216-418E-8CA3-FF599AFED976}" srcOrd="0" destOrd="0" presId="urn:microsoft.com/office/officeart/2018/5/layout/IconLeafLabelList"/>
    <dgm:cxn modelId="{87218FF2-B538-4F89-B1E5-E574631DFF56}" type="presParOf" srcId="{74F741B2-29E3-49B9-B21A-713E95CB2412}" destId="{575717FB-C731-43EF-B163-020C4E5EDAD8}" srcOrd="1" destOrd="0" presId="urn:microsoft.com/office/officeart/2018/5/layout/IconLeafLabelList"/>
    <dgm:cxn modelId="{DA635232-B0DB-4C5D-854A-968148384AF2}" type="presParOf" srcId="{74F741B2-29E3-49B9-B21A-713E95CB2412}" destId="{365902AD-3982-4B0F-84B1-92482971EB4C}" srcOrd="2" destOrd="0" presId="urn:microsoft.com/office/officeart/2018/5/layout/IconLeafLabelList"/>
    <dgm:cxn modelId="{F50B15CF-EA92-4572-9FAA-683775475D6B}" type="presParOf" srcId="{74F741B2-29E3-49B9-B21A-713E95CB2412}" destId="{F816AFBE-A734-4B05-B38D-80EB09E37B2F}" srcOrd="3" destOrd="0" presId="urn:microsoft.com/office/officeart/2018/5/layout/IconLeafLabelList"/>
    <dgm:cxn modelId="{EDFD8A26-BC47-4C7F-8AE5-AB31EE4F302E}" type="presParOf" srcId="{E7B396A1-2CA6-4571-8C50-C76670429C40}" destId="{63A92BD2-2999-4FF6-BD71-DF0A1FAC7E76}" srcOrd="7" destOrd="0" presId="urn:microsoft.com/office/officeart/2018/5/layout/IconLeafLabelList"/>
    <dgm:cxn modelId="{AF0D985D-C0E4-4108-9FE8-DC5616E07186}" type="presParOf" srcId="{E7B396A1-2CA6-4571-8C50-C76670429C40}" destId="{B3282C42-6AFD-4F76-A242-556B010AC1FE}" srcOrd="8" destOrd="0" presId="urn:microsoft.com/office/officeart/2018/5/layout/IconLeafLabelList"/>
    <dgm:cxn modelId="{86769CB3-561B-4180-A7B8-87468A99E2D0}" type="presParOf" srcId="{B3282C42-6AFD-4F76-A242-556B010AC1FE}" destId="{B6355E5D-B4B6-4039-8D3A-B465C25768B3}" srcOrd="0" destOrd="0" presId="urn:microsoft.com/office/officeart/2018/5/layout/IconLeafLabelList"/>
    <dgm:cxn modelId="{0B58EE3E-3AC0-40FF-BF73-638FEFA39BD6}" type="presParOf" srcId="{B3282C42-6AFD-4F76-A242-556B010AC1FE}" destId="{374BC3F6-6FF4-4F4B-BA24-63BE319B4975}" srcOrd="1" destOrd="0" presId="urn:microsoft.com/office/officeart/2018/5/layout/IconLeafLabelList"/>
    <dgm:cxn modelId="{DD2B1A8D-2986-486C-A339-5D6C6F30B6AA}" type="presParOf" srcId="{B3282C42-6AFD-4F76-A242-556B010AC1FE}" destId="{097BCE1C-26F4-4828-9D34-D908EF6E530C}" srcOrd="2" destOrd="0" presId="urn:microsoft.com/office/officeart/2018/5/layout/IconLeafLabelList"/>
    <dgm:cxn modelId="{074A1F3D-F713-4B6B-8DA6-1472E288339A}" type="presParOf" srcId="{B3282C42-6AFD-4F76-A242-556B010AC1FE}" destId="{579E2E79-6720-47C6-872E-3AF5D60CDD0C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3A00492-5903-4EDE-8B81-100794AB72A3}" type="doc">
      <dgm:prSet loTypeId="urn:microsoft.com/office/officeart/2016/7/layout/VerticalDownArrowProcess" loCatId="process" qsTypeId="urn:microsoft.com/office/officeart/2005/8/quickstyle/simple4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9D7641F5-AB6F-4FD7-B472-7548F3E11395}">
      <dgm:prSet/>
      <dgm:spPr/>
      <dgm:t>
        <a:bodyPr/>
        <a:lstStyle/>
        <a:p>
          <a:r>
            <a:rPr lang="de-DE" dirty="0"/>
            <a:t>Dominik Lange </a:t>
          </a:r>
          <a:endParaRPr lang="en-US" dirty="0"/>
        </a:p>
      </dgm:t>
    </dgm:pt>
    <dgm:pt modelId="{80A2EB91-F329-47D2-91D4-0C8E65EDB649}" type="parTrans" cxnId="{E91106A9-B68E-4F0C-9E62-0BC6EB34F284}">
      <dgm:prSet/>
      <dgm:spPr/>
      <dgm:t>
        <a:bodyPr/>
        <a:lstStyle/>
        <a:p>
          <a:endParaRPr lang="en-US"/>
        </a:p>
      </dgm:t>
    </dgm:pt>
    <dgm:pt modelId="{8009A991-601C-4830-8178-A0212D096D2F}" type="sibTrans" cxnId="{E91106A9-B68E-4F0C-9E62-0BC6EB34F284}">
      <dgm:prSet/>
      <dgm:spPr/>
      <dgm:t>
        <a:bodyPr/>
        <a:lstStyle/>
        <a:p>
          <a:endParaRPr lang="en-US"/>
        </a:p>
      </dgm:t>
    </dgm:pt>
    <dgm:pt modelId="{ED235FE7-DD3D-49A0-A02C-295F0C925A86}">
      <dgm:prSet/>
      <dgm:spPr/>
      <dgm:t>
        <a:bodyPr/>
        <a:lstStyle/>
        <a:p>
          <a:r>
            <a:rPr lang="de-DE"/>
            <a:t>Project Manager and Designer</a:t>
          </a:r>
          <a:endParaRPr lang="en-US"/>
        </a:p>
      </dgm:t>
    </dgm:pt>
    <dgm:pt modelId="{2DD72529-0F8A-4DC4-AAC4-E9009C1822E9}" type="parTrans" cxnId="{E3DC6F09-25D7-4E61-A3C1-A2D6B2A8F1A6}">
      <dgm:prSet/>
      <dgm:spPr/>
      <dgm:t>
        <a:bodyPr/>
        <a:lstStyle/>
        <a:p>
          <a:endParaRPr lang="en-US"/>
        </a:p>
      </dgm:t>
    </dgm:pt>
    <dgm:pt modelId="{E0FB943D-2543-4E10-A5EB-3F11E1FEB000}" type="sibTrans" cxnId="{E3DC6F09-25D7-4E61-A3C1-A2D6B2A8F1A6}">
      <dgm:prSet/>
      <dgm:spPr/>
      <dgm:t>
        <a:bodyPr/>
        <a:lstStyle/>
        <a:p>
          <a:endParaRPr lang="en-US"/>
        </a:p>
      </dgm:t>
    </dgm:pt>
    <dgm:pt modelId="{5B662DB8-766E-4079-BD4D-91055DBCB7AF}">
      <dgm:prSet/>
      <dgm:spPr/>
      <dgm:t>
        <a:bodyPr/>
        <a:lstStyle/>
        <a:p>
          <a:r>
            <a:rPr lang="de-DE"/>
            <a:t>Frontend</a:t>
          </a:r>
          <a:endParaRPr lang="en-US"/>
        </a:p>
      </dgm:t>
    </dgm:pt>
    <dgm:pt modelId="{43ED24BC-795E-4A24-BA02-0617F53625FB}" type="parTrans" cxnId="{F9BD8136-1C22-4179-BD0A-3DE606913B8F}">
      <dgm:prSet/>
      <dgm:spPr/>
      <dgm:t>
        <a:bodyPr/>
        <a:lstStyle/>
        <a:p>
          <a:endParaRPr lang="en-US"/>
        </a:p>
      </dgm:t>
    </dgm:pt>
    <dgm:pt modelId="{A032FBB3-6629-4FFC-9954-B3F7B8153673}" type="sibTrans" cxnId="{F9BD8136-1C22-4179-BD0A-3DE606913B8F}">
      <dgm:prSet/>
      <dgm:spPr/>
      <dgm:t>
        <a:bodyPr/>
        <a:lstStyle/>
        <a:p>
          <a:endParaRPr lang="en-US"/>
        </a:p>
      </dgm:t>
    </dgm:pt>
    <dgm:pt modelId="{7B85BED9-3384-42E8-8C6C-D83C4E3A9CB3}">
      <dgm:prSet/>
      <dgm:spPr/>
      <dgm:t>
        <a:bodyPr/>
        <a:lstStyle/>
        <a:p>
          <a:r>
            <a:rPr lang="de-DE" dirty="0"/>
            <a:t>Design</a:t>
          </a:r>
          <a:endParaRPr lang="en-US" dirty="0"/>
        </a:p>
      </dgm:t>
    </dgm:pt>
    <dgm:pt modelId="{67746B75-266B-4F87-A605-419CDDB3FA78}" type="parTrans" cxnId="{822BDD95-B6E6-49BB-A4BA-68A002F297B0}">
      <dgm:prSet/>
      <dgm:spPr/>
      <dgm:t>
        <a:bodyPr/>
        <a:lstStyle/>
        <a:p>
          <a:endParaRPr lang="en-US"/>
        </a:p>
      </dgm:t>
    </dgm:pt>
    <dgm:pt modelId="{BF945798-BEE7-4254-9323-EAB9B8FEFD2B}" type="sibTrans" cxnId="{822BDD95-B6E6-49BB-A4BA-68A002F297B0}">
      <dgm:prSet/>
      <dgm:spPr/>
      <dgm:t>
        <a:bodyPr/>
        <a:lstStyle/>
        <a:p>
          <a:endParaRPr lang="en-US"/>
        </a:p>
      </dgm:t>
    </dgm:pt>
    <dgm:pt modelId="{69292B1C-D3CF-423B-B57E-F261172E10E3}">
      <dgm:prSet/>
      <dgm:spPr/>
      <dgm:t>
        <a:bodyPr/>
        <a:lstStyle/>
        <a:p>
          <a:r>
            <a:rPr lang="de-DE" dirty="0"/>
            <a:t>Blog</a:t>
          </a:r>
          <a:endParaRPr lang="en-US" dirty="0"/>
        </a:p>
      </dgm:t>
    </dgm:pt>
    <dgm:pt modelId="{2FA7B3EC-C445-460B-ADB3-53DE203E7C5F}" type="parTrans" cxnId="{E93C182B-91C7-43F1-BBC4-F812794A12F6}">
      <dgm:prSet/>
      <dgm:spPr/>
      <dgm:t>
        <a:bodyPr/>
        <a:lstStyle/>
        <a:p>
          <a:endParaRPr lang="en-US"/>
        </a:p>
      </dgm:t>
    </dgm:pt>
    <dgm:pt modelId="{E84B7551-6617-40D5-8830-276C7AD8BBC2}" type="sibTrans" cxnId="{E93C182B-91C7-43F1-BBC4-F812794A12F6}">
      <dgm:prSet/>
      <dgm:spPr/>
      <dgm:t>
        <a:bodyPr/>
        <a:lstStyle/>
        <a:p>
          <a:endParaRPr lang="en-US"/>
        </a:p>
      </dgm:t>
    </dgm:pt>
    <dgm:pt modelId="{C83950E1-F6C2-4917-B94F-134413F0C9FB}">
      <dgm:prSet/>
      <dgm:spPr/>
      <dgm:t>
        <a:bodyPr/>
        <a:lstStyle/>
        <a:p>
          <a:r>
            <a:rPr lang="de-DE"/>
            <a:t>Samuel Schlingheider</a:t>
          </a:r>
          <a:endParaRPr lang="en-US"/>
        </a:p>
      </dgm:t>
    </dgm:pt>
    <dgm:pt modelId="{21B2EC70-E210-4A98-824A-D025574A4090}" type="parTrans" cxnId="{8FD9B0E2-D64A-45A2-BB3C-31BBAEE89032}">
      <dgm:prSet/>
      <dgm:spPr/>
      <dgm:t>
        <a:bodyPr/>
        <a:lstStyle/>
        <a:p>
          <a:endParaRPr lang="en-US"/>
        </a:p>
      </dgm:t>
    </dgm:pt>
    <dgm:pt modelId="{E4020C39-EA59-47DC-B14C-2C91C3C0C5DF}" type="sibTrans" cxnId="{8FD9B0E2-D64A-45A2-BB3C-31BBAEE89032}">
      <dgm:prSet/>
      <dgm:spPr/>
      <dgm:t>
        <a:bodyPr/>
        <a:lstStyle/>
        <a:p>
          <a:endParaRPr lang="en-US"/>
        </a:p>
      </dgm:t>
    </dgm:pt>
    <dgm:pt modelId="{1D7B22C0-4790-4C13-834B-FB31581262D0}">
      <dgm:prSet/>
      <dgm:spPr/>
      <dgm:t>
        <a:bodyPr/>
        <a:lstStyle/>
        <a:p>
          <a:r>
            <a:rPr lang="de-DE"/>
            <a:t>Implementer and Test Manager</a:t>
          </a:r>
          <a:endParaRPr lang="en-US"/>
        </a:p>
      </dgm:t>
    </dgm:pt>
    <dgm:pt modelId="{4C146A9B-BAE2-4865-A424-174248FA9139}" type="parTrans" cxnId="{A38C46B2-3315-44B5-8CD5-B766003C8B24}">
      <dgm:prSet/>
      <dgm:spPr/>
      <dgm:t>
        <a:bodyPr/>
        <a:lstStyle/>
        <a:p>
          <a:endParaRPr lang="en-US"/>
        </a:p>
      </dgm:t>
    </dgm:pt>
    <dgm:pt modelId="{FE71B91D-6EDB-4E69-BD48-0CD924191085}" type="sibTrans" cxnId="{A38C46B2-3315-44B5-8CD5-B766003C8B24}">
      <dgm:prSet/>
      <dgm:spPr/>
      <dgm:t>
        <a:bodyPr/>
        <a:lstStyle/>
        <a:p>
          <a:endParaRPr lang="en-US"/>
        </a:p>
      </dgm:t>
    </dgm:pt>
    <dgm:pt modelId="{8FB353AC-EE86-4437-AA52-91DCE66D397A}">
      <dgm:prSet/>
      <dgm:spPr/>
      <dgm:t>
        <a:bodyPr/>
        <a:lstStyle/>
        <a:p>
          <a:r>
            <a:rPr lang="de-DE"/>
            <a:t>Backend</a:t>
          </a:r>
          <a:endParaRPr lang="en-US"/>
        </a:p>
      </dgm:t>
    </dgm:pt>
    <dgm:pt modelId="{B9DD79EE-195A-4008-8B1D-68196E627405}" type="parTrans" cxnId="{678B0F6A-4DEC-4EA6-9EDC-C5CEA958F034}">
      <dgm:prSet/>
      <dgm:spPr/>
      <dgm:t>
        <a:bodyPr/>
        <a:lstStyle/>
        <a:p>
          <a:endParaRPr lang="en-US"/>
        </a:p>
      </dgm:t>
    </dgm:pt>
    <dgm:pt modelId="{4D276E52-107A-4958-81E5-B567DC59FB59}" type="sibTrans" cxnId="{678B0F6A-4DEC-4EA6-9EDC-C5CEA958F034}">
      <dgm:prSet/>
      <dgm:spPr/>
      <dgm:t>
        <a:bodyPr/>
        <a:lstStyle/>
        <a:p>
          <a:endParaRPr lang="en-US"/>
        </a:p>
      </dgm:t>
    </dgm:pt>
    <dgm:pt modelId="{E895B002-7740-40D7-BE44-0CF5D9421F63}">
      <dgm:prSet/>
      <dgm:spPr/>
      <dgm:t>
        <a:bodyPr/>
        <a:lstStyle/>
        <a:p>
          <a:r>
            <a:rPr lang="de-DE"/>
            <a:t>Database</a:t>
          </a:r>
          <a:endParaRPr lang="en-US"/>
        </a:p>
      </dgm:t>
    </dgm:pt>
    <dgm:pt modelId="{B63BF63B-8DDF-4D22-A1BD-7F76A837801F}" type="parTrans" cxnId="{8AF332F0-ECB6-4BB0-B9F8-6A9CAC32937A}">
      <dgm:prSet/>
      <dgm:spPr/>
      <dgm:t>
        <a:bodyPr/>
        <a:lstStyle/>
        <a:p>
          <a:endParaRPr lang="en-US"/>
        </a:p>
      </dgm:t>
    </dgm:pt>
    <dgm:pt modelId="{5B8350D9-5D02-452E-AE55-50176F66BEF1}" type="sibTrans" cxnId="{8AF332F0-ECB6-4BB0-B9F8-6A9CAC32937A}">
      <dgm:prSet/>
      <dgm:spPr/>
      <dgm:t>
        <a:bodyPr/>
        <a:lstStyle/>
        <a:p>
          <a:endParaRPr lang="en-US"/>
        </a:p>
      </dgm:t>
    </dgm:pt>
    <dgm:pt modelId="{322C4588-1193-4CEC-B616-51DF3155DFB8}">
      <dgm:prSet/>
      <dgm:spPr/>
      <dgm:t>
        <a:bodyPr/>
        <a:lstStyle/>
        <a:p>
          <a:r>
            <a:rPr lang="de-DE"/>
            <a:t>YouTrack</a:t>
          </a:r>
          <a:endParaRPr lang="en-US"/>
        </a:p>
      </dgm:t>
    </dgm:pt>
    <dgm:pt modelId="{5CF80BE4-7A57-47E3-A796-BA9BE3435E5F}" type="parTrans" cxnId="{A1E84BD5-B029-4BAF-833D-BC07C47D5678}">
      <dgm:prSet/>
      <dgm:spPr/>
      <dgm:t>
        <a:bodyPr/>
        <a:lstStyle/>
        <a:p>
          <a:endParaRPr lang="en-US"/>
        </a:p>
      </dgm:t>
    </dgm:pt>
    <dgm:pt modelId="{A72C78C3-22B4-4052-A0F8-69F1D21333C8}" type="sibTrans" cxnId="{A1E84BD5-B029-4BAF-833D-BC07C47D5678}">
      <dgm:prSet/>
      <dgm:spPr/>
      <dgm:t>
        <a:bodyPr/>
        <a:lstStyle/>
        <a:p>
          <a:endParaRPr lang="en-US"/>
        </a:p>
      </dgm:t>
    </dgm:pt>
    <dgm:pt modelId="{7A34D23B-44C4-4F2B-9451-8EA8CFC92022}">
      <dgm:prSet/>
      <dgm:spPr/>
      <dgm:t>
        <a:bodyPr/>
        <a:lstStyle/>
        <a:p>
          <a:r>
            <a:rPr lang="de-DE"/>
            <a:t>Nico Rahm</a:t>
          </a:r>
          <a:endParaRPr lang="en-US"/>
        </a:p>
      </dgm:t>
    </dgm:pt>
    <dgm:pt modelId="{5D21F28F-8328-4F50-A70B-A6A428EFBB6D}" type="parTrans" cxnId="{EF013D5F-3F12-4DA5-9CEA-502E2CB9FCB1}">
      <dgm:prSet/>
      <dgm:spPr/>
      <dgm:t>
        <a:bodyPr/>
        <a:lstStyle/>
        <a:p>
          <a:endParaRPr lang="en-US"/>
        </a:p>
      </dgm:t>
    </dgm:pt>
    <dgm:pt modelId="{C0BAD642-2A45-4973-9151-230C122763A7}" type="sibTrans" cxnId="{EF013D5F-3F12-4DA5-9CEA-502E2CB9FCB1}">
      <dgm:prSet/>
      <dgm:spPr/>
      <dgm:t>
        <a:bodyPr/>
        <a:lstStyle/>
        <a:p>
          <a:endParaRPr lang="en-US"/>
        </a:p>
      </dgm:t>
    </dgm:pt>
    <dgm:pt modelId="{A482CBBC-6066-4A58-8424-83B6DF8079FE}">
      <dgm:prSet/>
      <dgm:spPr/>
      <dgm:t>
        <a:bodyPr/>
        <a:lstStyle/>
        <a:p>
          <a:r>
            <a:rPr lang="de-DE"/>
            <a:t>Implementer and Deployment Manager</a:t>
          </a:r>
          <a:endParaRPr lang="en-US"/>
        </a:p>
      </dgm:t>
    </dgm:pt>
    <dgm:pt modelId="{65BD334C-1B8F-47FF-89DA-29022DDDC105}" type="parTrans" cxnId="{EF5946FC-E015-4108-BECF-65DC1D5F9708}">
      <dgm:prSet/>
      <dgm:spPr/>
      <dgm:t>
        <a:bodyPr/>
        <a:lstStyle/>
        <a:p>
          <a:endParaRPr lang="en-US"/>
        </a:p>
      </dgm:t>
    </dgm:pt>
    <dgm:pt modelId="{DB0803AA-DF87-4AD9-947E-1A9444CCCD9F}" type="sibTrans" cxnId="{EF5946FC-E015-4108-BECF-65DC1D5F9708}">
      <dgm:prSet/>
      <dgm:spPr/>
      <dgm:t>
        <a:bodyPr/>
        <a:lstStyle/>
        <a:p>
          <a:endParaRPr lang="en-US"/>
        </a:p>
      </dgm:t>
    </dgm:pt>
    <dgm:pt modelId="{4CD43265-FF36-4B50-B7E4-23DEB26ABB93}">
      <dgm:prSet/>
      <dgm:spPr/>
      <dgm:t>
        <a:bodyPr/>
        <a:lstStyle/>
        <a:p>
          <a:r>
            <a:rPr lang="de-DE"/>
            <a:t>Frontend</a:t>
          </a:r>
          <a:endParaRPr lang="en-US"/>
        </a:p>
      </dgm:t>
    </dgm:pt>
    <dgm:pt modelId="{91100064-DB5E-4B21-BEA8-8FE3BBDCFAB2}" type="parTrans" cxnId="{5DFFCCDC-C53D-4B86-9B00-9BD984D140B1}">
      <dgm:prSet/>
      <dgm:spPr/>
      <dgm:t>
        <a:bodyPr/>
        <a:lstStyle/>
        <a:p>
          <a:endParaRPr lang="en-US"/>
        </a:p>
      </dgm:t>
    </dgm:pt>
    <dgm:pt modelId="{E20BBCB7-3F14-4FF9-89EF-F81CCC4F83D9}" type="sibTrans" cxnId="{5DFFCCDC-C53D-4B86-9B00-9BD984D140B1}">
      <dgm:prSet/>
      <dgm:spPr/>
      <dgm:t>
        <a:bodyPr/>
        <a:lstStyle/>
        <a:p>
          <a:endParaRPr lang="en-US"/>
        </a:p>
      </dgm:t>
    </dgm:pt>
    <dgm:pt modelId="{EA7D4693-CAC5-4C14-838E-2771CF5E390E}">
      <dgm:prSet/>
      <dgm:spPr/>
      <dgm:t>
        <a:bodyPr/>
        <a:lstStyle/>
        <a:p>
          <a:r>
            <a:rPr lang="de-DE"/>
            <a:t>Database</a:t>
          </a:r>
          <a:endParaRPr lang="en-US"/>
        </a:p>
      </dgm:t>
    </dgm:pt>
    <dgm:pt modelId="{1A2C36AB-6EE5-4320-807B-A50D1876EE9B}" type="parTrans" cxnId="{87FE269A-483C-4FCA-95C3-F3D64417F8D6}">
      <dgm:prSet/>
      <dgm:spPr/>
      <dgm:t>
        <a:bodyPr/>
        <a:lstStyle/>
        <a:p>
          <a:endParaRPr lang="en-US"/>
        </a:p>
      </dgm:t>
    </dgm:pt>
    <dgm:pt modelId="{2B96EF52-1507-438D-9675-A14A740091E4}" type="sibTrans" cxnId="{87FE269A-483C-4FCA-95C3-F3D64417F8D6}">
      <dgm:prSet/>
      <dgm:spPr/>
      <dgm:t>
        <a:bodyPr/>
        <a:lstStyle/>
        <a:p>
          <a:endParaRPr lang="en-US"/>
        </a:p>
      </dgm:t>
    </dgm:pt>
    <dgm:pt modelId="{570E9282-C683-4696-93DF-B3E2D44442D4}">
      <dgm:prSet/>
      <dgm:spPr/>
      <dgm:t>
        <a:bodyPr/>
        <a:lstStyle/>
        <a:p>
          <a:r>
            <a:rPr lang="de-DE"/>
            <a:t>Flutter</a:t>
          </a:r>
          <a:endParaRPr lang="en-US"/>
        </a:p>
      </dgm:t>
    </dgm:pt>
    <dgm:pt modelId="{02909A95-3762-4631-A06D-81749FC7430E}" type="parTrans" cxnId="{32229D45-987C-43F1-8B53-F2EE66619031}">
      <dgm:prSet/>
      <dgm:spPr/>
      <dgm:t>
        <a:bodyPr/>
        <a:lstStyle/>
        <a:p>
          <a:endParaRPr lang="en-US"/>
        </a:p>
      </dgm:t>
    </dgm:pt>
    <dgm:pt modelId="{CAB550F6-7656-4454-A861-DB81F2243F9B}" type="sibTrans" cxnId="{32229D45-987C-43F1-8B53-F2EE66619031}">
      <dgm:prSet/>
      <dgm:spPr/>
      <dgm:t>
        <a:bodyPr/>
        <a:lstStyle/>
        <a:p>
          <a:endParaRPr lang="en-US"/>
        </a:p>
      </dgm:t>
    </dgm:pt>
    <dgm:pt modelId="{BB629ED6-237A-4FBA-820D-E08FFCA3C531}" type="pres">
      <dgm:prSet presAssocID="{53A00492-5903-4EDE-8B81-100794AB72A3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29A200D6-AAF0-4DE7-84D6-EEFCC8D7F307}" type="pres">
      <dgm:prSet presAssocID="{7A34D23B-44C4-4F2B-9451-8EA8CFC92022}" presName="boxAndChildren" presStyleCnt="0"/>
      <dgm:spPr/>
    </dgm:pt>
    <dgm:pt modelId="{2BCAF5F4-140D-4685-A7DB-180E362C251D}" type="pres">
      <dgm:prSet presAssocID="{7A34D23B-44C4-4F2B-9451-8EA8CFC92022}" presName="parentTextBox" presStyleLbl="alignNode1" presStyleIdx="0" presStyleCnt="3"/>
      <dgm:spPr/>
      <dgm:t>
        <a:bodyPr/>
        <a:lstStyle/>
        <a:p>
          <a:endParaRPr lang="de-DE"/>
        </a:p>
      </dgm:t>
    </dgm:pt>
    <dgm:pt modelId="{0AACDEAA-158F-4C95-A50C-EADC09EBC3A2}" type="pres">
      <dgm:prSet presAssocID="{7A34D23B-44C4-4F2B-9451-8EA8CFC92022}" presName="descendantBox" presStyleLbl="bgAccFollowNode1" presStyleIdx="0" presStyleCnt="3"/>
      <dgm:spPr/>
      <dgm:t>
        <a:bodyPr/>
        <a:lstStyle/>
        <a:p>
          <a:endParaRPr lang="de-DE"/>
        </a:p>
      </dgm:t>
    </dgm:pt>
    <dgm:pt modelId="{1FDDCADC-8E6D-4D5C-8148-EA2905542859}" type="pres">
      <dgm:prSet presAssocID="{E4020C39-EA59-47DC-B14C-2C91C3C0C5DF}" presName="sp" presStyleCnt="0"/>
      <dgm:spPr/>
    </dgm:pt>
    <dgm:pt modelId="{DBD73815-F5C9-4D0F-B3D0-454DF21313D5}" type="pres">
      <dgm:prSet presAssocID="{C83950E1-F6C2-4917-B94F-134413F0C9FB}" presName="arrowAndChildren" presStyleCnt="0"/>
      <dgm:spPr/>
    </dgm:pt>
    <dgm:pt modelId="{69059714-31FA-4CFC-8661-B180275E5B11}" type="pres">
      <dgm:prSet presAssocID="{C83950E1-F6C2-4917-B94F-134413F0C9FB}" presName="parentTextArrow" presStyleLbl="node1" presStyleIdx="0" presStyleCnt="0"/>
      <dgm:spPr/>
      <dgm:t>
        <a:bodyPr/>
        <a:lstStyle/>
        <a:p>
          <a:endParaRPr lang="de-DE"/>
        </a:p>
      </dgm:t>
    </dgm:pt>
    <dgm:pt modelId="{61E4B91A-0F14-404E-81BA-82F9DCDDCF51}" type="pres">
      <dgm:prSet presAssocID="{C83950E1-F6C2-4917-B94F-134413F0C9FB}" presName="arrow" presStyleLbl="alignNode1" presStyleIdx="1" presStyleCnt="3"/>
      <dgm:spPr/>
      <dgm:t>
        <a:bodyPr/>
        <a:lstStyle/>
        <a:p>
          <a:endParaRPr lang="de-DE"/>
        </a:p>
      </dgm:t>
    </dgm:pt>
    <dgm:pt modelId="{4AB8A3B4-3106-49B2-9D34-9CE1F9717060}" type="pres">
      <dgm:prSet presAssocID="{C83950E1-F6C2-4917-B94F-134413F0C9FB}" presName="descendantArrow" presStyleLbl="bgAccFollowNode1" presStyleIdx="1" presStyleCnt="3"/>
      <dgm:spPr/>
      <dgm:t>
        <a:bodyPr/>
        <a:lstStyle/>
        <a:p>
          <a:endParaRPr lang="de-DE"/>
        </a:p>
      </dgm:t>
    </dgm:pt>
    <dgm:pt modelId="{D3861903-4344-4796-8816-C7C5CF05523C}" type="pres">
      <dgm:prSet presAssocID="{8009A991-601C-4830-8178-A0212D096D2F}" presName="sp" presStyleCnt="0"/>
      <dgm:spPr/>
    </dgm:pt>
    <dgm:pt modelId="{9014434D-AF37-4AE9-B862-05FF65712289}" type="pres">
      <dgm:prSet presAssocID="{9D7641F5-AB6F-4FD7-B472-7548F3E11395}" presName="arrowAndChildren" presStyleCnt="0"/>
      <dgm:spPr/>
    </dgm:pt>
    <dgm:pt modelId="{2AF8FA21-751D-4F2A-8C2F-D56685D499E3}" type="pres">
      <dgm:prSet presAssocID="{9D7641F5-AB6F-4FD7-B472-7548F3E11395}" presName="parentTextArrow" presStyleLbl="node1" presStyleIdx="0" presStyleCnt="0"/>
      <dgm:spPr/>
      <dgm:t>
        <a:bodyPr/>
        <a:lstStyle/>
        <a:p>
          <a:endParaRPr lang="de-DE"/>
        </a:p>
      </dgm:t>
    </dgm:pt>
    <dgm:pt modelId="{4C8D0440-83C8-46FB-8250-ABB6C9147DE1}" type="pres">
      <dgm:prSet presAssocID="{9D7641F5-AB6F-4FD7-B472-7548F3E11395}" presName="arrow" presStyleLbl="alignNode1" presStyleIdx="2" presStyleCnt="3"/>
      <dgm:spPr/>
      <dgm:t>
        <a:bodyPr/>
        <a:lstStyle/>
        <a:p>
          <a:endParaRPr lang="de-DE"/>
        </a:p>
      </dgm:t>
    </dgm:pt>
    <dgm:pt modelId="{F2197853-B4DF-4C9C-AE02-7B635873A2D7}" type="pres">
      <dgm:prSet presAssocID="{9D7641F5-AB6F-4FD7-B472-7548F3E11395}" presName="descendantArrow" presStyleLbl="bgAccFollowNode1" presStyleIdx="2" presStyleCnt="3"/>
      <dgm:spPr/>
      <dgm:t>
        <a:bodyPr/>
        <a:lstStyle/>
        <a:p>
          <a:endParaRPr lang="de-DE"/>
        </a:p>
      </dgm:t>
    </dgm:pt>
  </dgm:ptLst>
  <dgm:cxnLst>
    <dgm:cxn modelId="{E93C182B-91C7-43F1-BBC4-F812794A12F6}" srcId="{ED235FE7-DD3D-49A0-A02C-295F0C925A86}" destId="{69292B1C-D3CF-423B-B57E-F261172E10E3}" srcOrd="2" destOrd="0" parTransId="{2FA7B3EC-C445-460B-ADB3-53DE203E7C5F}" sibTransId="{E84B7551-6617-40D5-8830-276C7AD8BBC2}"/>
    <dgm:cxn modelId="{3134A1A6-E788-4A4F-8AC5-FDB7B63BF70E}" type="presOf" srcId="{322C4588-1193-4CEC-B616-51DF3155DFB8}" destId="{4AB8A3B4-3106-49B2-9D34-9CE1F9717060}" srcOrd="0" destOrd="3" presId="urn:microsoft.com/office/officeart/2016/7/layout/VerticalDownArrowProcess"/>
    <dgm:cxn modelId="{3AF29864-21A1-4DD9-84DC-8E1753C3FD5F}" type="presOf" srcId="{4CD43265-FF36-4B50-B7E4-23DEB26ABB93}" destId="{0AACDEAA-158F-4C95-A50C-EADC09EBC3A2}" srcOrd="0" destOrd="1" presId="urn:microsoft.com/office/officeart/2016/7/layout/VerticalDownArrowProcess"/>
    <dgm:cxn modelId="{E91106A9-B68E-4F0C-9E62-0BC6EB34F284}" srcId="{53A00492-5903-4EDE-8B81-100794AB72A3}" destId="{9D7641F5-AB6F-4FD7-B472-7548F3E11395}" srcOrd="0" destOrd="0" parTransId="{80A2EB91-F329-47D2-91D4-0C8E65EDB649}" sibTransId="{8009A991-601C-4830-8178-A0212D096D2F}"/>
    <dgm:cxn modelId="{E3DC6F09-25D7-4E61-A3C1-A2D6B2A8F1A6}" srcId="{9D7641F5-AB6F-4FD7-B472-7548F3E11395}" destId="{ED235FE7-DD3D-49A0-A02C-295F0C925A86}" srcOrd="0" destOrd="0" parTransId="{2DD72529-0F8A-4DC4-AAC4-E9009C1822E9}" sibTransId="{E0FB943D-2543-4E10-A5EB-3F11E1FEB000}"/>
    <dgm:cxn modelId="{C782AFDC-BE0B-4EF6-B5C4-D06EE34EEE1E}" type="presOf" srcId="{9D7641F5-AB6F-4FD7-B472-7548F3E11395}" destId="{4C8D0440-83C8-46FB-8250-ABB6C9147DE1}" srcOrd="1" destOrd="0" presId="urn:microsoft.com/office/officeart/2016/7/layout/VerticalDownArrowProcess"/>
    <dgm:cxn modelId="{87FE269A-483C-4FCA-95C3-F3D64417F8D6}" srcId="{A482CBBC-6066-4A58-8424-83B6DF8079FE}" destId="{EA7D4693-CAC5-4C14-838E-2771CF5E390E}" srcOrd="1" destOrd="0" parTransId="{1A2C36AB-6EE5-4320-807B-A50D1876EE9B}" sibTransId="{2B96EF52-1507-438D-9675-A14A740091E4}"/>
    <dgm:cxn modelId="{C9A029AC-5244-4294-B6B5-0639ED98F150}" type="presOf" srcId="{570E9282-C683-4696-93DF-B3E2D44442D4}" destId="{0AACDEAA-158F-4C95-A50C-EADC09EBC3A2}" srcOrd="0" destOrd="3" presId="urn:microsoft.com/office/officeart/2016/7/layout/VerticalDownArrowProcess"/>
    <dgm:cxn modelId="{645F5EBB-1ED8-4C46-958A-653EC2644067}" type="presOf" srcId="{C83950E1-F6C2-4917-B94F-134413F0C9FB}" destId="{69059714-31FA-4CFC-8661-B180275E5B11}" srcOrd="0" destOrd="0" presId="urn:microsoft.com/office/officeart/2016/7/layout/VerticalDownArrowProcess"/>
    <dgm:cxn modelId="{C0ABB49C-3EEE-4DED-B158-0BF68EC78444}" type="presOf" srcId="{53A00492-5903-4EDE-8B81-100794AB72A3}" destId="{BB629ED6-237A-4FBA-820D-E08FFCA3C531}" srcOrd="0" destOrd="0" presId="urn:microsoft.com/office/officeart/2016/7/layout/VerticalDownArrowProcess"/>
    <dgm:cxn modelId="{F9BD8136-1C22-4179-BD0A-3DE606913B8F}" srcId="{ED235FE7-DD3D-49A0-A02C-295F0C925A86}" destId="{5B662DB8-766E-4079-BD4D-91055DBCB7AF}" srcOrd="0" destOrd="0" parTransId="{43ED24BC-795E-4A24-BA02-0617F53625FB}" sibTransId="{A032FBB3-6629-4FFC-9954-B3F7B8153673}"/>
    <dgm:cxn modelId="{32229D45-987C-43F1-8B53-F2EE66619031}" srcId="{A482CBBC-6066-4A58-8424-83B6DF8079FE}" destId="{570E9282-C683-4696-93DF-B3E2D44442D4}" srcOrd="2" destOrd="0" parTransId="{02909A95-3762-4631-A06D-81749FC7430E}" sibTransId="{CAB550F6-7656-4454-A861-DB81F2243F9B}"/>
    <dgm:cxn modelId="{5FDBDFF4-D55D-480B-8F23-2DD2E36AEBBB}" type="presOf" srcId="{7A34D23B-44C4-4F2B-9451-8EA8CFC92022}" destId="{2BCAF5F4-140D-4685-A7DB-180E362C251D}" srcOrd="0" destOrd="0" presId="urn:microsoft.com/office/officeart/2016/7/layout/VerticalDownArrowProcess"/>
    <dgm:cxn modelId="{5DFFCCDC-C53D-4B86-9B00-9BD984D140B1}" srcId="{A482CBBC-6066-4A58-8424-83B6DF8079FE}" destId="{4CD43265-FF36-4B50-B7E4-23DEB26ABB93}" srcOrd="0" destOrd="0" parTransId="{91100064-DB5E-4B21-BEA8-8FE3BBDCFAB2}" sibTransId="{E20BBCB7-3F14-4FF9-89EF-F81CCC4F83D9}"/>
    <dgm:cxn modelId="{701368DF-7221-4F7B-BC40-266B565E6FDD}" type="presOf" srcId="{7B85BED9-3384-42E8-8C6C-D83C4E3A9CB3}" destId="{F2197853-B4DF-4C9C-AE02-7B635873A2D7}" srcOrd="0" destOrd="2" presId="urn:microsoft.com/office/officeart/2016/7/layout/VerticalDownArrowProcess"/>
    <dgm:cxn modelId="{4506D7BB-B380-41F0-B2DE-DD6C85074BDE}" type="presOf" srcId="{E895B002-7740-40D7-BE44-0CF5D9421F63}" destId="{4AB8A3B4-3106-49B2-9D34-9CE1F9717060}" srcOrd="0" destOrd="2" presId="urn:microsoft.com/office/officeart/2016/7/layout/VerticalDownArrowProcess"/>
    <dgm:cxn modelId="{8E8B3715-F412-4CF9-88DC-5EF5E40CDD4F}" type="presOf" srcId="{EA7D4693-CAC5-4C14-838E-2771CF5E390E}" destId="{0AACDEAA-158F-4C95-A50C-EADC09EBC3A2}" srcOrd="0" destOrd="2" presId="urn:microsoft.com/office/officeart/2016/7/layout/VerticalDownArrowProcess"/>
    <dgm:cxn modelId="{DFB3543F-10A6-4661-8598-B06809391C02}" type="presOf" srcId="{69292B1C-D3CF-423B-B57E-F261172E10E3}" destId="{F2197853-B4DF-4C9C-AE02-7B635873A2D7}" srcOrd="0" destOrd="3" presId="urn:microsoft.com/office/officeart/2016/7/layout/VerticalDownArrowProcess"/>
    <dgm:cxn modelId="{EF013D5F-3F12-4DA5-9CEA-502E2CB9FCB1}" srcId="{53A00492-5903-4EDE-8B81-100794AB72A3}" destId="{7A34D23B-44C4-4F2B-9451-8EA8CFC92022}" srcOrd="2" destOrd="0" parTransId="{5D21F28F-8328-4F50-A70B-A6A428EFBB6D}" sibTransId="{C0BAD642-2A45-4973-9151-230C122763A7}"/>
    <dgm:cxn modelId="{678B0F6A-4DEC-4EA6-9EDC-C5CEA958F034}" srcId="{1D7B22C0-4790-4C13-834B-FB31581262D0}" destId="{8FB353AC-EE86-4437-AA52-91DCE66D397A}" srcOrd="0" destOrd="0" parTransId="{B9DD79EE-195A-4008-8B1D-68196E627405}" sibTransId="{4D276E52-107A-4958-81E5-B567DC59FB59}"/>
    <dgm:cxn modelId="{B8E7AA72-940E-4BB8-97E6-42DC065928B3}" type="presOf" srcId="{C83950E1-F6C2-4917-B94F-134413F0C9FB}" destId="{61E4B91A-0F14-404E-81BA-82F9DCDDCF51}" srcOrd="1" destOrd="0" presId="urn:microsoft.com/office/officeart/2016/7/layout/VerticalDownArrowProcess"/>
    <dgm:cxn modelId="{8AF332F0-ECB6-4BB0-B9F8-6A9CAC32937A}" srcId="{1D7B22C0-4790-4C13-834B-FB31581262D0}" destId="{E895B002-7740-40D7-BE44-0CF5D9421F63}" srcOrd="1" destOrd="0" parTransId="{B63BF63B-8DDF-4D22-A1BD-7F76A837801F}" sibTransId="{5B8350D9-5D02-452E-AE55-50176F66BEF1}"/>
    <dgm:cxn modelId="{92D141A0-65D7-4558-8EDF-C9C8D174DB52}" type="presOf" srcId="{5B662DB8-766E-4079-BD4D-91055DBCB7AF}" destId="{F2197853-B4DF-4C9C-AE02-7B635873A2D7}" srcOrd="0" destOrd="1" presId="urn:microsoft.com/office/officeart/2016/7/layout/VerticalDownArrowProcess"/>
    <dgm:cxn modelId="{E450915B-F6B9-4AA4-B1B9-97C22C0686EF}" type="presOf" srcId="{9D7641F5-AB6F-4FD7-B472-7548F3E11395}" destId="{2AF8FA21-751D-4F2A-8C2F-D56685D499E3}" srcOrd="0" destOrd="0" presId="urn:microsoft.com/office/officeart/2016/7/layout/VerticalDownArrowProcess"/>
    <dgm:cxn modelId="{A1E84BD5-B029-4BAF-833D-BC07C47D5678}" srcId="{1D7B22C0-4790-4C13-834B-FB31581262D0}" destId="{322C4588-1193-4CEC-B616-51DF3155DFB8}" srcOrd="2" destOrd="0" parTransId="{5CF80BE4-7A57-47E3-A796-BA9BE3435E5F}" sibTransId="{A72C78C3-22B4-4052-A0F8-69F1D21333C8}"/>
    <dgm:cxn modelId="{B3781AC0-2A02-4F22-9542-A321103B3D39}" type="presOf" srcId="{ED235FE7-DD3D-49A0-A02C-295F0C925A86}" destId="{F2197853-B4DF-4C9C-AE02-7B635873A2D7}" srcOrd="0" destOrd="0" presId="urn:microsoft.com/office/officeart/2016/7/layout/VerticalDownArrowProcess"/>
    <dgm:cxn modelId="{8FD9B0E2-D64A-45A2-BB3C-31BBAEE89032}" srcId="{53A00492-5903-4EDE-8B81-100794AB72A3}" destId="{C83950E1-F6C2-4917-B94F-134413F0C9FB}" srcOrd="1" destOrd="0" parTransId="{21B2EC70-E210-4A98-824A-D025574A4090}" sibTransId="{E4020C39-EA59-47DC-B14C-2C91C3C0C5DF}"/>
    <dgm:cxn modelId="{C6507EA8-D46D-4D2D-B4C6-0746610A5574}" type="presOf" srcId="{8FB353AC-EE86-4437-AA52-91DCE66D397A}" destId="{4AB8A3B4-3106-49B2-9D34-9CE1F9717060}" srcOrd="0" destOrd="1" presId="urn:microsoft.com/office/officeart/2016/7/layout/VerticalDownArrowProcess"/>
    <dgm:cxn modelId="{F1268D05-68DB-4230-82D9-0D148E36E08B}" type="presOf" srcId="{A482CBBC-6066-4A58-8424-83B6DF8079FE}" destId="{0AACDEAA-158F-4C95-A50C-EADC09EBC3A2}" srcOrd="0" destOrd="0" presId="urn:microsoft.com/office/officeart/2016/7/layout/VerticalDownArrowProcess"/>
    <dgm:cxn modelId="{EF5946FC-E015-4108-BECF-65DC1D5F9708}" srcId="{7A34D23B-44C4-4F2B-9451-8EA8CFC92022}" destId="{A482CBBC-6066-4A58-8424-83B6DF8079FE}" srcOrd="0" destOrd="0" parTransId="{65BD334C-1B8F-47FF-89DA-29022DDDC105}" sibTransId="{DB0803AA-DF87-4AD9-947E-1A9444CCCD9F}"/>
    <dgm:cxn modelId="{822BDD95-B6E6-49BB-A4BA-68A002F297B0}" srcId="{ED235FE7-DD3D-49A0-A02C-295F0C925A86}" destId="{7B85BED9-3384-42E8-8C6C-D83C4E3A9CB3}" srcOrd="1" destOrd="0" parTransId="{67746B75-266B-4F87-A605-419CDDB3FA78}" sibTransId="{BF945798-BEE7-4254-9323-EAB9B8FEFD2B}"/>
    <dgm:cxn modelId="{FA924537-4D8D-4F24-BCCA-A053F8163D04}" type="presOf" srcId="{1D7B22C0-4790-4C13-834B-FB31581262D0}" destId="{4AB8A3B4-3106-49B2-9D34-9CE1F9717060}" srcOrd="0" destOrd="0" presId="urn:microsoft.com/office/officeart/2016/7/layout/VerticalDownArrowProcess"/>
    <dgm:cxn modelId="{A38C46B2-3315-44B5-8CD5-B766003C8B24}" srcId="{C83950E1-F6C2-4917-B94F-134413F0C9FB}" destId="{1D7B22C0-4790-4C13-834B-FB31581262D0}" srcOrd="0" destOrd="0" parTransId="{4C146A9B-BAE2-4865-A424-174248FA9139}" sibTransId="{FE71B91D-6EDB-4E69-BD48-0CD924191085}"/>
    <dgm:cxn modelId="{86FA66E1-4C88-4CBE-8A73-94EF893214F4}" type="presParOf" srcId="{BB629ED6-237A-4FBA-820D-E08FFCA3C531}" destId="{29A200D6-AAF0-4DE7-84D6-EEFCC8D7F307}" srcOrd="0" destOrd="0" presId="urn:microsoft.com/office/officeart/2016/7/layout/VerticalDownArrowProcess"/>
    <dgm:cxn modelId="{B038646A-2594-43D5-BD75-1DB91A60ADB5}" type="presParOf" srcId="{29A200D6-AAF0-4DE7-84D6-EEFCC8D7F307}" destId="{2BCAF5F4-140D-4685-A7DB-180E362C251D}" srcOrd="0" destOrd="0" presId="urn:microsoft.com/office/officeart/2016/7/layout/VerticalDownArrowProcess"/>
    <dgm:cxn modelId="{0DA60EEF-C83D-4E2E-9D57-5A1A86D8DAE5}" type="presParOf" srcId="{29A200D6-AAF0-4DE7-84D6-EEFCC8D7F307}" destId="{0AACDEAA-158F-4C95-A50C-EADC09EBC3A2}" srcOrd="1" destOrd="0" presId="urn:microsoft.com/office/officeart/2016/7/layout/VerticalDownArrowProcess"/>
    <dgm:cxn modelId="{9F6AE767-8C6D-4581-99AA-E9C92957DAEB}" type="presParOf" srcId="{BB629ED6-237A-4FBA-820D-E08FFCA3C531}" destId="{1FDDCADC-8E6D-4D5C-8148-EA2905542859}" srcOrd="1" destOrd="0" presId="urn:microsoft.com/office/officeart/2016/7/layout/VerticalDownArrowProcess"/>
    <dgm:cxn modelId="{5BE5957A-19F9-4C90-B68A-AB041B71C124}" type="presParOf" srcId="{BB629ED6-237A-4FBA-820D-E08FFCA3C531}" destId="{DBD73815-F5C9-4D0F-B3D0-454DF21313D5}" srcOrd="2" destOrd="0" presId="urn:microsoft.com/office/officeart/2016/7/layout/VerticalDownArrowProcess"/>
    <dgm:cxn modelId="{5EE2FB57-46E5-47BB-A3AB-BFD09590E996}" type="presParOf" srcId="{DBD73815-F5C9-4D0F-B3D0-454DF21313D5}" destId="{69059714-31FA-4CFC-8661-B180275E5B11}" srcOrd="0" destOrd="0" presId="urn:microsoft.com/office/officeart/2016/7/layout/VerticalDownArrowProcess"/>
    <dgm:cxn modelId="{3756E3DE-3186-4876-90BA-504087E85665}" type="presParOf" srcId="{DBD73815-F5C9-4D0F-B3D0-454DF21313D5}" destId="{61E4B91A-0F14-404E-81BA-82F9DCDDCF51}" srcOrd="1" destOrd="0" presId="urn:microsoft.com/office/officeart/2016/7/layout/VerticalDownArrowProcess"/>
    <dgm:cxn modelId="{1334BB68-CC6F-4278-97E2-F4A5F9C10EDC}" type="presParOf" srcId="{DBD73815-F5C9-4D0F-B3D0-454DF21313D5}" destId="{4AB8A3B4-3106-49B2-9D34-9CE1F9717060}" srcOrd="2" destOrd="0" presId="urn:microsoft.com/office/officeart/2016/7/layout/VerticalDownArrowProcess"/>
    <dgm:cxn modelId="{95387645-DF1C-44C9-ADA7-17DF822BBAD6}" type="presParOf" srcId="{BB629ED6-237A-4FBA-820D-E08FFCA3C531}" destId="{D3861903-4344-4796-8816-C7C5CF05523C}" srcOrd="3" destOrd="0" presId="urn:microsoft.com/office/officeart/2016/7/layout/VerticalDownArrowProcess"/>
    <dgm:cxn modelId="{9AC98203-7259-48C7-9983-29601CFD3493}" type="presParOf" srcId="{BB629ED6-237A-4FBA-820D-E08FFCA3C531}" destId="{9014434D-AF37-4AE9-B862-05FF65712289}" srcOrd="4" destOrd="0" presId="urn:microsoft.com/office/officeart/2016/7/layout/VerticalDownArrowProcess"/>
    <dgm:cxn modelId="{96FF99B1-C122-4ECE-AE7C-F1786553CB1D}" type="presParOf" srcId="{9014434D-AF37-4AE9-B862-05FF65712289}" destId="{2AF8FA21-751D-4F2A-8C2F-D56685D499E3}" srcOrd="0" destOrd="0" presId="urn:microsoft.com/office/officeart/2016/7/layout/VerticalDownArrowProcess"/>
    <dgm:cxn modelId="{566475EC-54E5-450E-85D5-C31E23EFF041}" type="presParOf" srcId="{9014434D-AF37-4AE9-B862-05FF65712289}" destId="{4C8D0440-83C8-46FB-8250-ABB6C9147DE1}" srcOrd="1" destOrd="0" presId="urn:microsoft.com/office/officeart/2016/7/layout/VerticalDownArrowProcess"/>
    <dgm:cxn modelId="{F3948E52-A31B-4A59-BC29-FD99AA557B34}" type="presParOf" srcId="{9014434D-AF37-4AE9-B862-05FF65712289}" destId="{F2197853-B4DF-4C9C-AE02-7B635873A2D7}" srcOrd="2" destOrd="0" presId="urn:microsoft.com/office/officeart/2016/7/layout/VerticalDownArrow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D2F6508-93AF-46C9-A8FF-932E5206F1E8}">
      <dsp:nvSpPr>
        <dsp:cNvPr id="0" name=""/>
        <dsp:cNvSpPr/>
      </dsp:nvSpPr>
      <dsp:spPr>
        <a:xfrm>
          <a:off x="342011" y="599927"/>
          <a:ext cx="1059398" cy="1059398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DA51BE7-D4C0-4A5D-8C5A-6F2414C3D197}">
      <dsp:nvSpPr>
        <dsp:cNvPr id="0" name=""/>
        <dsp:cNvSpPr/>
      </dsp:nvSpPr>
      <dsp:spPr>
        <a:xfrm>
          <a:off x="567785" y="825701"/>
          <a:ext cx="607851" cy="60785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F73E03-1A6F-4613-A458-1278FB1CFCFC}">
      <dsp:nvSpPr>
        <dsp:cNvPr id="0" name=""/>
        <dsp:cNvSpPr/>
      </dsp:nvSpPr>
      <dsp:spPr>
        <a:xfrm>
          <a:off x="3351" y="1989302"/>
          <a:ext cx="1736718" cy="9524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defRPr cap="all"/>
          </a:pPr>
          <a:r>
            <a:rPr lang="de-DE" sz="1300" kern="1200" dirty="0"/>
            <a:t>Anpassung auf veränderte Anforderungen ist möglich</a:t>
          </a:r>
          <a:endParaRPr lang="en-US" sz="1300" kern="1200" dirty="0"/>
        </a:p>
      </dsp:txBody>
      <dsp:txXfrm>
        <a:off x="3351" y="1989302"/>
        <a:ext cx="1736718" cy="952481"/>
      </dsp:txXfrm>
    </dsp:sp>
    <dsp:sp modelId="{04F0448B-8FFD-4E80-802B-59AC927283D0}">
      <dsp:nvSpPr>
        <dsp:cNvPr id="0" name=""/>
        <dsp:cNvSpPr/>
      </dsp:nvSpPr>
      <dsp:spPr>
        <a:xfrm>
          <a:off x="2382656" y="599927"/>
          <a:ext cx="1059398" cy="1059398"/>
        </a:xfrm>
        <a:prstGeom prst="round2DiagRect">
          <a:avLst>
            <a:gd name="adj1" fmla="val 29727"/>
            <a:gd name="adj2" fmla="val 0"/>
          </a:avLst>
        </a:prstGeom>
        <a:solidFill>
          <a:schemeClr val="tx1">
            <a:lumMod val="9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9AA5455-3B19-444D-9997-1E552D811102}">
      <dsp:nvSpPr>
        <dsp:cNvPr id="0" name=""/>
        <dsp:cNvSpPr/>
      </dsp:nvSpPr>
      <dsp:spPr>
        <a:xfrm>
          <a:off x="2608429" y="825701"/>
          <a:ext cx="607851" cy="60785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6B0C29D-677D-4726-8645-4C2F92938C81}">
      <dsp:nvSpPr>
        <dsp:cNvPr id="0" name=""/>
        <dsp:cNvSpPr/>
      </dsp:nvSpPr>
      <dsp:spPr>
        <a:xfrm>
          <a:off x="2043996" y="1989302"/>
          <a:ext cx="1736718" cy="9524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defRPr cap="all"/>
          </a:pPr>
          <a:r>
            <a:rPr lang="de-DE" sz="1300" kern="1200" dirty="0">
              <a:solidFill>
                <a:schemeClr val="tx1">
                  <a:lumMod val="95000"/>
                </a:schemeClr>
              </a:solidFill>
            </a:rPr>
            <a:t>Zyklische Überprüfung ob Anforderungen richtig Verstanden wurden</a:t>
          </a:r>
          <a:endParaRPr lang="en-US" sz="1300" kern="1200" dirty="0">
            <a:solidFill>
              <a:schemeClr val="tx1">
                <a:lumMod val="95000"/>
              </a:schemeClr>
            </a:solidFill>
          </a:endParaRPr>
        </a:p>
      </dsp:txBody>
      <dsp:txXfrm>
        <a:off x="2043996" y="1989302"/>
        <a:ext cx="1736718" cy="952481"/>
      </dsp:txXfrm>
    </dsp:sp>
    <dsp:sp modelId="{23BC3B52-FA59-4499-A278-2A31E31F3956}">
      <dsp:nvSpPr>
        <dsp:cNvPr id="0" name=""/>
        <dsp:cNvSpPr/>
      </dsp:nvSpPr>
      <dsp:spPr>
        <a:xfrm>
          <a:off x="4423300" y="599927"/>
          <a:ext cx="1059398" cy="1059398"/>
        </a:xfrm>
        <a:prstGeom prst="round2DiagRect">
          <a:avLst>
            <a:gd name="adj1" fmla="val 29727"/>
            <a:gd name="adj2" fmla="val 0"/>
          </a:avLst>
        </a:prstGeom>
        <a:solidFill>
          <a:srgbClr val="92D05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19F5B06-273E-4C78-8880-ECC72D70C721}">
      <dsp:nvSpPr>
        <dsp:cNvPr id="0" name=""/>
        <dsp:cNvSpPr/>
      </dsp:nvSpPr>
      <dsp:spPr>
        <a:xfrm>
          <a:off x="4649074" y="825701"/>
          <a:ext cx="607851" cy="60785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A787C90-4AB6-4CB4-A580-9ED76FCC42E5}">
      <dsp:nvSpPr>
        <dsp:cNvPr id="0" name=""/>
        <dsp:cNvSpPr/>
      </dsp:nvSpPr>
      <dsp:spPr>
        <a:xfrm>
          <a:off x="4084640" y="1989302"/>
          <a:ext cx="1736718" cy="9524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defRPr cap="all"/>
          </a:pPr>
          <a:r>
            <a:rPr lang="de-DE" sz="1300" kern="1200" dirty="0">
              <a:solidFill>
                <a:srgbClr val="92D050"/>
              </a:solidFill>
            </a:rPr>
            <a:t>Bietet eine Plattform zur Kommunikation zwischen Entwicklern, Kunden und </a:t>
          </a:r>
          <a:r>
            <a:rPr lang="de-DE" sz="1300" kern="1200" dirty="0" err="1">
              <a:solidFill>
                <a:srgbClr val="92D050"/>
              </a:solidFill>
            </a:rPr>
            <a:t>Ownern</a:t>
          </a:r>
          <a:endParaRPr lang="en-US" sz="1300" kern="1200" dirty="0">
            <a:solidFill>
              <a:srgbClr val="92D050"/>
            </a:solidFill>
          </a:endParaRPr>
        </a:p>
      </dsp:txBody>
      <dsp:txXfrm>
        <a:off x="4084640" y="1989302"/>
        <a:ext cx="1736718" cy="952481"/>
      </dsp:txXfrm>
    </dsp:sp>
    <dsp:sp modelId="{843BB892-5216-418E-8CA3-FF599AFED976}">
      <dsp:nvSpPr>
        <dsp:cNvPr id="0" name=""/>
        <dsp:cNvSpPr/>
      </dsp:nvSpPr>
      <dsp:spPr>
        <a:xfrm>
          <a:off x="6463945" y="599927"/>
          <a:ext cx="1059398" cy="1059398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75717FB-C731-43EF-B163-020C4E5EDAD8}">
      <dsp:nvSpPr>
        <dsp:cNvPr id="0" name=""/>
        <dsp:cNvSpPr/>
      </dsp:nvSpPr>
      <dsp:spPr>
        <a:xfrm>
          <a:off x="6689718" y="825701"/>
          <a:ext cx="607851" cy="60785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816AFBE-A734-4B05-B38D-80EB09E37B2F}">
      <dsp:nvSpPr>
        <dsp:cNvPr id="0" name=""/>
        <dsp:cNvSpPr/>
      </dsp:nvSpPr>
      <dsp:spPr>
        <a:xfrm>
          <a:off x="6125285" y="1989302"/>
          <a:ext cx="1736718" cy="9524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defRPr cap="all"/>
          </a:pPr>
          <a:r>
            <a:rPr lang="de-DE" sz="1300" kern="1200" dirty="0"/>
            <a:t>Durch Daily-</a:t>
          </a:r>
          <a:r>
            <a:rPr lang="de-DE" sz="1300" kern="1200" dirty="0" err="1"/>
            <a:t>Scrum</a:t>
          </a:r>
          <a:r>
            <a:rPr lang="de-DE" sz="1300" kern="1200" dirty="0"/>
            <a:t> sowie Retrospektive und </a:t>
          </a:r>
          <a:r>
            <a:rPr lang="de-DE" sz="1300" kern="1200" dirty="0" err="1"/>
            <a:t>Planning</a:t>
          </a:r>
          <a:r>
            <a:rPr lang="de-DE" sz="1300" kern="1200" dirty="0"/>
            <a:t> wird eine gute Kommunikation im Team ermöglicht</a:t>
          </a:r>
          <a:endParaRPr lang="en-US" sz="1300" kern="1200" dirty="0"/>
        </a:p>
      </dsp:txBody>
      <dsp:txXfrm>
        <a:off x="6125285" y="1989302"/>
        <a:ext cx="1736718" cy="952481"/>
      </dsp:txXfrm>
    </dsp:sp>
    <dsp:sp modelId="{B6355E5D-B4B6-4039-8D3A-B465C25768B3}">
      <dsp:nvSpPr>
        <dsp:cNvPr id="0" name=""/>
        <dsp:cNvSpPr/>
      </dsp:nvSpPr>
      <dsp:spPr>
        <a:xfrm>
          <a:off x="8504589" y="599927"/>
          <a:ext cx="1059398" cy="1059398"/>
        </a:xfrm>
        <a:prstGeom prst="round2DiagRect">
          <a:avLst>
            <a:gd name="adj1" fmla="val 29727"/>
            <a:gd name="adj2" fmla="val 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74BC3F6-6FF4-4F4B-BA24-63BE319B4975}">
      <dsp:nvSpPr>
        <dsp:cNvPr id="0" name=""/>
        <dsp:cNvSpPr/>
      </dsp:nvSpPr>
      <dsp:spPr>
        <a:xfrm>
          <a:off x="8730363" y="825701"/>
          <a:ext cx="607851" cy="607851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9E2E79-6720-47C6-872E-3AF5D60CDD0C}">
      <dsp:nvSpPr>
        <dsp:cNvPr id="0" name=""/>
        <dsp:cNvSpPr/>
      </dsp:nvSpPr>
      <dsp:spPr>
        <a:xfrm>
          <a:off x="8165929" y="1989302"/>
          <a:ext cx="1736718" cy="9524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defRPr cap="all"/>
          </a:pPr>
          <a:r>
            <a:rPr lang="de-DE" sz="1300" kern="1200" dirty="0"/>
            <a:t>Kunden Tests können während der Entwicklungsphase durchgeführt werden</a:t>
          </a:r>
          <a:endParaRPr lang="en-US" sz="1300" kern="1200" dirty="0"/>
        </a:p>
      </dsp:txBody>
      <dsp:txXfrm>
        <a:off x="8165929" y="1989302"/>
        <a:ext cx="1736718" cy="95248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CAF5F4-140D-4685-A7DB-180E362C251D}">
      <dsp:nvSpPr>
        <dsp:cNvPr id="0" name=""/>
        <dsp:cNvSpPr/>
      </dsp:nvSpPr>
      <dsp:spPr>
        <a:xfrm>
          <a:off x="0" y="3064960"/>
          <a:ext cx="2495228" cy="1005988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461" tIns="177800" rIns="177461" bIns="17780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500" kern="1200"/>
            <a:t>Nico Rahm</a:t>
          </a:r>
          <a:endParaRPr lang="en-US" sz="2500" kern="1200"/>
        </a:p>
      </dsp:txBody>
      <dsp:txXfrm>
        <a:off x="0" y="3064960"/>
        <a:ext cx="2495228" cy="1005988"/>
      </dsp:txXfrm>
    </dsp:sp>
    <dsp:sp modelId="{0AACDEAA-158F-4C95-A50C-EADC09EBC3A2}">
      <dsp:nvSpPr>
        <dsp:cNvPr id="0" name=""/>
        <dsp:cNvSpPr/>
      </dsp:nvSpPr>
      <dsp:spPr>
        <a:xfrm>
          <a:off x="2495228" y="3064960"/>
          <a:ext cx="7485684" cy="1005988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1845" tIns="165100" rIns="151845" bIns="165100" numCol="1" spcCol="1270" anchor="t" anchorCtr="0">
          <a:noAutofit/>
        </a:bodyPr>
        <a:lstStyle/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300" kern="1200"/>
            <a:t>Implementer and Deployment Manager</a:t>
          </a:r>
          <a:endParaRPr lang="en-US" sz="1300" kern="120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000" kern="1200"/>
            <a:t>Frontend</a:t>
          </a:r>
          <a:endParaRPr lang="en-US" sz="1000" kern="120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000" kern="1200"/>
            <a:t>Database</a:t>
          </a:r>
          <a:endParaRPr lang="en-US" sz="1000" kern="120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000" kern="1200"/>
            <a:t>Flutter</a:t>
          </a:r>
          <a:endParaRPr lang="en-US" sz="1000" kern="1200"/>
        </a:p>
      </dsp:txBody>
      <dsp:txXfrm>
        <a:off x="2495228" y="3064960"/>
        <a:ext cx="7485684" cy="1005988"/>
      </dsp:txXfrm>
    </dsp:sp>
    <dsp:sp modelId="{61E4B91A-0F14-404E-81BA-82F9DCDDCF51}">
      <dsp:nvSpPr>
        <dsp:cNvPr id="0" name=""/>
        <dsp:cNvSpPr/>
      </dsp:nvSpPr>
      <dsp:spPr>
        <a:xfrm rot="10800000">
          <a:off x="0" y="1532839"/>
          <a:ext cx="2495228" cy="1547209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gradFill rotWithShape="0">
          <a:gsLst>
            <a:gs pos="0">
              <a:schemeClr val="accent5">
                <a:hueOff val="-1654278"/>
                <a:satOff val="-8885"/>
                <a:lumOff val="3039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5">
                <a:hueOff val="-1654278"/>
                <a:satOff val="-8885"/>
                <a:lumOff val="3039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5">
              <a:hueOff val="-1654278"/>
              <a:satOff val="-8885"/>
              <a:lumOff val="3039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461" tIns="177800" rIns="177461" bIns="17780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500" kern="1200"/>
            <a:t>Samuel Schlingheider</a:t>
          </a:r>
          <a:endParaRPr lang="en-US" sz="2500" kern="1200"/>
        </a:p>
      </dsp:txBody>
      <dsp:txXfrm rot="-10800000">
        <a:off x="0" y="1532839"/>
        <a:ext cx="2495228" cy="1005686"/>
      </dsp:txXfrm>
    </dsp:sp>
    <dsp:sp modelId="{4AB8A3B4-3106-49B2-9D34-9CE1F9717060}">
      <dsp:nvSpPr>
        <dsp:cNvPr id="0" name=""/>
        <dsp:cNvSpPr/>
      </dsp:nvSpPr>
      <dsp:spPr>
        <a:xfrm>
          <a:off x="2495228" y="1532839"/>
          <a:ext cx="7485684" cy="1005686"/>
        </a:xfrm>
        <a:prstGeom prst="rect">
          <a:avLst/>
        </a:prstGeom>
        <a:solidFill>
          <a:schemeClr val="accent5">
            <a:tint val="40000"/>
            <a:alpha val="90000"/>
            <a:hueOff val="-1894363"/>
            <a:satOff val="-6849"/>
            <a:lumOff val="462"/>
            <a:alphaOff val="0"/>
          </a:schemeClr>
        </a:solidFill>
        <a:ln w="9525" cap="flat" cmpd="sng" algn="ctr">
          <a:solidFill>
            <a:schemeClr val="accent5">
              <a:tint val="40000"/>
              <a:alpha val="90000"/>
              <a:hueOff val="-1894363"/>
              <a:satOff val="-6849"/>
              <a:lumOff val="462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1845" tIns="165100" rIns="151845" bIns="165100" numCol="1" spcCol="1270" anchor="t" anchorCtr="0">
          <a:noAutofit/>
        </a:bodyPr>
        <a:lstStyle/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300" kern="1200"/>
            <a:t>Implementer and Test Manager</a:t>
          </a:r>
          <a:endParaRPr lang="en-US" sz="1300" kern="120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000" kern="1200"/>
            <a:t>Backend</a:t>
          </a:r>
          <a:endParaRPr lang="en-US" sz="1000" kern="120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000" kern="1200"/>
            <a:t>Database</a:t>
          </a:r>
          <a:endParaRPr lang="en-US" sz="1000" kern="120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000" kern="1200"/>
            <a:t>YouTrack</a:t>
          </a:r>
          <a:endParaRPr lang="en-US" sz="1000" kern="1200"/>
        </a:p>
      </dsp:txBody>
      <dsp:txXfrm>
        <a:off x="2495228" y="1532839"/>
        <a:ext cx="7485684" cy="1005686"/>
      </dsp:txXfrm>
    </dsp:sp>
    <dsp:sp modelId="{4C8D0440-83C8-46FB-8250-ABB6C9147DE1}">
      <dsp:nvSpPr>
        <dsp:cNvPr id="0" name=""/>
        <dsp:cNvSpPr/>
      </dsp:nvSpPr>
      <dsp:spPr>
        <a:xfrm rot="10800000">
          <a:off x="0" y="719"/>
          <a:ext cx="2495228" cy="1547209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gradFill rotWithShape="0">
          <a:gsLst>
            <a:gs pos="0">
              <a:schemeClr val="accent5">
                <a:hueOff val="-3308557"/>
                <a:satOff val="-17770"/>
                <a:lumOff val="6078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5">
                <a:hueOff val="-3308557"/>
                <a:satOff val="-17770"/>
                <a:lumOff val="6078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5">
              <a:hueOff val="-3308557"/>
              <a:satOff val="-17770"/>
              <a:lumOff val="6078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461" tIns="177800" rIns="177461" bIns="17780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2500" kern="1200" dirty="0"/>
            <a:t>Dominik Lange </a:t>
          </a:r>
          <a:endParaRPr lang="en-US" sz="2500" kern="1200" dirty="0"/>
        </a:p>
      </dsp:txBody>
      <dsp:txXfrm rot="-10800000">
        <a:off x="0" y="719"/>
        <a:ext cx="2495228" cy="1005686"/>
      </dsp:txXfrm>
    </dsp:sp>
    <dsp:sp modelId="{F2197853-B4DF-4C9C-AE02-7B635873A2D7}">
      <dsp:nvSpPr>
        <dsp:cNvPr id="0" name=""/>
        <dsp:cNvSpPr/>
      </dsp:nvSpPr>
      <dsp:spPr>
        <a:xfrm>
          <a:off x="2495228" y="719"/>
          <a:ext cx="7485684" cy="1005686"/>
        </a:xfrm>
        <a:prstGeom prst="rect">
          <a:avLst/>
        </a:prstGeom>
        <a:solidFill>
          <a:schemeClr val="accent5">
            <a:tint val="40000"/>
            <a:alpha val="90000"/>
            <a:hueOff val="-3788726"/>
            <a:satOff val="-13699"/>
            <a:lumOff val="923"/>
            <a:alphaOff val="0"/>
          </a:schemeClr>
        </a:solidFill>
        <a:ln w="9525" cap="flat" cmpd="sng" algn="ctr">
          <a:solidFill>
            <a:schemeClr val="accent5">
              <a:tint val="40000"/>
              <a:alpha val="90000"/>
              <a:hueOff val="-3788726"/>
              <a:satOff val="-13699"/>
              <a:lumOff val="923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1845" tIns="165100" rIns="151845" bIns="165100" numCol="1" spcCol="1270" anchor="t" anchorCtr="0">
          <a:noAutofit/>
        </a:bodyPr>
        <a:lstStyle/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300" kern="1200"/>
            <a:t>Project Manager and Designer</a:t>
          </a:r>
          <a:endParaRPr lang="en-US" sz="1300" kern="120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000" kern="1200"/>
            <a:t>Frontend</a:t>
          </a:r>
          <a:endParaRPr lang="en-US" sz="1000" kern="120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000" kern="1200" dirty="0"/>
            <a:t>Design</a:t>
          </a:r>
          <a:endParaRPr lang="en-US" sz="10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de-DE" sz="1000" kern="1200" dirty="0"/>
            <a:t>Blog</a:t>
          </a:r>
          <a:endParaRPr lang="en-US" sz="1000" kern="1200" dirty="0"/>
        </a:p>
      </dsp:txBody>
      <dsp:txXfrm>
        <a:off x="2495228" y="719"/>
        <a:ext cx="7485684" cy="100568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 xmlns="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 xmlns="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VerticalDownArrowProcess">
  <dgm:title val="Vertical Down Arrow Process"/>
  <dgm:desc val="Use to show a progression; a timeline; sequential steps in a task, process, or workflow; or to emphasize movement or direction. Level 1 text appears inside an arrow shape while Level 2 text appears below the arrow shapes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36"/>
      <dgm:constr type="primFontSz" for="des" forName="parentTextArrow" refType="primFontSz" refFor="des" refForName="parentTextBox" op="equ"/>
      <dgm:constr type="primFontSz" for="des" forName="descendantArrow" val="24"/>
      <dgm:constr type="primFontSz" for="des" forName="descendantArrow" refType="primFontSz" refFor="des" refForName="parentTextArrow" op="lte"/>
      <dgm:constr type="primFontSz" for="des" forName="descendantBox" refType="primFontSz" refFor="des" refForName="parentTextArrow" op="lte"/>
      <dgm:constr type="primFontSz" for="des" forName="descendantBox" refType="primFontSz" refFor="des" refForName="parentTextBox" op="lte"/>
      <dgm:constr type="primFontSz" for="des" forName="descendantArrow" refType="primFontSz" refFor="des" refForName="parentTextBox" op="lte"/>
      <dgm:constr type="primFontSz" for="des" forName="descendantBox" refType="primFontSz" refFor="des" refForName="descendan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parentTextBox" refType="w" fact="0.25"/>
              <dgm:constr type="h" for="ch" forName="parentTextBox" refType="h"/>
              <dgm:constr type="t" for="ch" forName="parentTextBox"/>
              <dgm:constr type="w" for="ch" forName="descendantBox" refType="w" fact="0.75"/>
              <dgm:constr type="l" for="ch" forName="descendantBox" refType="w" fact="0.25"/>
              <dgm:constr type="b" for="ch" forName="descendantBox" refType="h"/>
              <dgm:constr type="h" for="ch" forName="descendantBox" refType="h"/>
            </dgm:constrLst>
            <dgm:ruleLst/>
            <dgm:layoutNode name="parentTextBox" styleLbl="alignNode1">
              <dgm:alg type="tx"/>
              <dgm:shape xmlns:r="http://schemas.openxmlformats.org/officeDocument/2006/relationships" type="rect" r:blip="">
                <dgm:adjLst/>
              </dgm:shape>
              <dgm:presOf axis="self"/>
              <dgm:constrLst>
                <dgm:constr type="primFontSz" refType="h" op="lte" fact="0.5"/>
                <dgm:constr type="lMarg" refType="w" fact="0.2016"/>
                <dgm:constr type="rMarg" refType="w" fact="0.2016"/>
              </dgm:constrLst>
              <dgm:ruleLst>
                <dgm:rule type="primFontSz" val="13" fact="NaN" max="NaN"/>
              </dgm:ruleLst>
            </dgm:layoutNode>
            <dgm:layoutNode name="descendantBox" styleLbl="bgAccFollowNode1">
              <dgm:alg type="tx">
                <dgm:param type="stBulletLvl" val="0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/>
              <dgm:constrLst>
                <dgm:constr type="tMarg" refType="primFontSz"/>
                <dgm:constr type="bMarg" refType="primFontSz"/>
                <dgm:constr type="lMarg" refType="w" fact="0.0575"/>
                <dgm:constr type="rMarg" refType="w" fact="0.0575"/>
              </dgm:constrLst>
              <dgm:presOf axis="des" ptType="node"/>
              <dgm:ruleLst>
                <dgm:rule type="primFontSz" val="11" fact="NaN" max="NaN"/>
              </dgm:ruleLst>
            </dgm:layoutNod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parentTextArrow" refType="w" fact="0.25"/>
              <dgm:constr type="t" for="ch" forName="parentTextArrow"/>
              <dgm:constr type="h" for="ch" forName="parentTextArrow" refType="h" fact="0.65"/>
              <dgm:constr type="w" for="ch" forName="arrow" refType="w" fact="0.25"/>
              <dgm:constr type="h" for="ch" forName="arrow" refType="h"/>
              <dgm:constr type="l" for="ch" forName="descendantArrow" refType="w" fact="0.25"/>
              <dgm:constr type="w" for="ch" forName="descendantArrow" refType="w" fact="0.75"/>
              <dgm:constr type="b" for="ch" forName="descendantArrow" refType="h" fact="0.65"/>
              <dgm:constr type="h" for="ch" forName="descendantArrow" refType="h" fact="0.65"/>
            </dgm:constrLst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>
                <dgm:constr type="primFontSz" refType="h" op="lte" fact="0.5"/>
                <dgm:constr type="lMarg" refType="w" fact="0.2016"/>
                <dgm:constr type="rMarg" refType="w" fact="0.2016"/>
              </dgm:constrLst>
              <dgm:ruleLst>
                <dgm:rule type="primFontSz" val="13" fact="NaN" max="NaN"/>
              </dgm:ruleLst>
            </dgm:layoutNode>
            <dgm:layoutNode name="arrow" styleLbl="alignNode1">
              <dgm:alg type="sp"/>
              <dgm:shape xmlns:r="http://schemas.openxmlformats.org/officeDocument/2006/relationships" rot="180" type="upArrowCallout" r:blip="">
                <dgm:adjLst>
                  <dgm:adj idx="1" val="0.05"/>
                  <dgm:adj idx="2" val="0.1"/>
                  <dgm:adj idx="3" val="0.15"/>
                </dgm:adjLst>
              </dgm:shape>
              <dgm:presOf axis="self"/>
              <dgm:constrLst/>
              <dgm:ruleLst/>
            </dgm:layoutNode>
            <dgm:layoutNode name="descendantArrow" styleLbl="bgAccFollowNode1">
              <dgm:alg type="tx">
                <dgm:param type="stBulletLvl" val="0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tMarg" refType="primFontSz"/>
                <dgm:constr type="bMarg" refType="primFontSz"/>
                <dgm:constr type="lMarg" refType="w" fact="0.0575"/>
                <dgm:constr type="rMarg" refType="w" fact="0.0575"/>
              </dgm:constrLst>
              <dgm:ruleLst>
                <dgm:rule type="primFontSz" val="11" fact="NaN" max="NaN"/>
              </dgm:ruleLst>
            </dgm:layoutNod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12-10T14:56:46.530"/>
    </inkml:context>
    <inkml:brush xml:id="br0">
      <inkml:brushProperty name="width" value="0.05" units="cm"/>
      <inkml:brushProperty name="height" value="0.05" units="cm"/>
      <inkml:brushProperty name="color" value="#FFFFFF"/>
      <inkml:brushProperty name="ignorePressure" value="1"/>
    </inkml:brush>
  </inkml:definitions>
  <inkml:trace contextRef="#ctx0" brushRef="#br0">0 0,'0'8421,"0"-8410,0-2,0 230,0-150,0 0,0-37,0 3,0 81,0-99,0-27,0-1,0 2,0 10,0-10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12-10T14:56:46.530"/>
    </inkml:context>
    <inkml:brush xml:id="br0">
      <inkml:brushProperty name="width" value="0.05" units="cm"/>
      <inkml:brushProperty name="height" value="0.05" units="cm"/>
      <inkml:brushProperty name="color" value="#FFFFFF"/>
      <inkml:brushProperty name="ignorePressure" value="1"/>
    </inkml:brush>
  </inkml:definitions>
  <inkml:trace contextRef="#ctx0" brushRef="#br0">0 0,'0'8421,"0"-8410,0-2,0 230,0-150,0 0,0-37,0 3,0 81,0-99,0-27,0-1,0 2,0 10,0-10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48EB23-CFC4-45B0-80C5-68D6F17BA244}" type="datetimeFigureOut">
              <a:rPr lang="de-DE" smtClean="0"/>
              <a:t>11.12.2019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77B564-D1EB-4F64-AA0B-C54C54F4312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284496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=&gt; Agile Frameworks</a:t>
            </a:r>
          </a:p>
          <a:p>
            <a:endParaRPr lang="de-DE" dirty="0"/>
          </a:p>
          <a:p>
            <a:r>
              <a:rPr lang="de-DE" dirty="0"/>
              <a:t>-Kein </a:t>
            </a:r>
            <a:r>
              <a:rPr lang="de-DE" dirty="0" err="1"/>
              <a:t>Scrum</a:t>
            </a:r>
            <a:r>
              <a:rPr lang="de-DE" dirty="0"/>
              <a:t> Master</a:t>
            </a:r>
          </a:p>
          <a:p>
            <a:r>
              <a:rPr lang="de-DE" dirty="0"/>
              <a:t>-sprint -&gt; 1 Woche</a:t>
            </a:r>
          </a:p>
          <a:p>
            <a:r>
              <a:rPr lang="de-DE" dirty="0"/>
              <a:t>- </a:t>
            </a:r>
            <a:r>
              <a:rPr lang="de-DE" dirty="0" err="1"/>
              <a:t>Refinements</a:t>
            </a:r>
            <a:r>
              <a:rPr lang="de-DE" dirty="0"/>
              <a:t>/</a:t>
            </a:r>
            <a:r>
              <a:rPr lang="de-DE" dirty="0" err="1"/>
              <a:t>Planning</a:t>
            </a:r>
            <a:r>
              <a:rPr lang="de-DE" dirty="0"/>
              <a:t>/Retro in der Vorlesung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77B564-D1EB-4F64-AA0B-C54C54F43124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60407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12/11/2019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79174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12/11/2019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04276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12/11/2019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93622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12/11/2019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56562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12/11/2019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1354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12/11/2019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77511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Bild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12/11/2019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198505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410673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91580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40805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64562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12/11/2019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02892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12/11/2019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0354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12/11/2019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4185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12/11/2019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80742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12/11/2019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4708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12/11/2019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0805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12/11/2019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34959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sv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.png"/><Relationship Id="rId7" Type="http://schemas.openxmlformats.org/officeDocument/2006/relationships/image" Target="../media/image6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5" Type="http://schemas.openxmlformats.org/officeDocument/2006/relationships/image" Target="../media/image5.png"/><Relationship Id="rId4" Type="http://schemas.openxmlformats.org/officeDocument/2006/relationships/image" Target="../media/image5.svg"/><Relationship Id="rId9" Type="http://schemas.openxmlformats.org/officeDocument/2006/relationships/image" Target="../media/image10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sv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>
            <a:extLst>
              <a:ext uri="{FF2B5EF4-FFF2-40B4-BE49-F238E27FC236}">
                <a16:creationId xmlns:a16="http://schemas.microsoft.com/office/drawing/2014/main" id="{33C630B2-3E22-4D3E-8FBC-88E9C1C7CC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 fontScale="92500" lnSpcReduction="20000"/>
          </a:bodyPr>
          <a:lstStyle/>
          <a:p>
            <a:r>
              <a:rPr lang="de-DE"/>
              <a:t>Präsentation von</a:t>
            </a:r>
          </a:p>
          <a:p>
            <a:r>
              <a:rPr lang="de-DE"/>
              <a:t>Dominik Lange </a:t>
            </a:r>
          </a:p>
          <a:p>
            <a:r>
              <a:rPr lang="de-DE"/>
              <a:t>Nico Rahm</a:t>
            </a:r>
          </a:p>
          <a:p>
            <a:r>
              <a:rPr lang="de-DE"/>
              <a:t>Samuel Schlingheider</a:t>
            </a:r>
          </a:p>
          <a:p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A032AD7-51CD-491C-9253-D614A26559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6424" y="1405057"/>
            <a:ext cx="3701809" cy="3701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680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6D7F3B-1485-445E-B1F6-C1278FC21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err="1"/>
              <a:t>Scrum</a:t>
            </a:r>
            <a:endParaRPr lang="de-DE" dirty="0"/>
          </a:p>
        </p:txBody>
      </p:sp>
      <p:graphicFrame>
        <p:nvGraphicFramePr>
          <p:cNvPr id="5" name="Inhaltsplatzhalter 2">
            <a:extLst>
              <a:ext uri="{FF2B5EF4-FFF2-40B4-BE49-F238E27FC236}">
                <a16:creationId xmlns:a16="http://schemas.microsoft.com/office/drawing/2014/main" id="{7E8FB206-CFD1-4A7D-BF19-EC23FC6A111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2738583"/>
              </p:ext>
            </p:extLst>
          </p:nvPr>
        </p:nvGraphicFramePr>
        <p:xfrm>
          <a:off x="1141413" y="2249488"/>
          <a:ext cx="9906000" cy="35417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887028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Picture 2">
            <a:extLst>
              <a:ext uri="{FF2B5EF4-FFF2-40B4-BE49-F238E27FC236}">
                <a16:creationId xmlns:a16="http://schemas.microsoft.com/office/drawing/2014/main" id="{678E285C-BE9E-45B7-A3EE-B9792DAE991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3" name="Group 52">
            <a:extLst>
              <a:ext uri="{FF2B5EF4-FFF2-40B4-BE49-F238E27FC236}">
                <a16:creationId xmlns:a16="http://schemas.microsoft.com/office/drawing/2014/main" id="{AB86F577-8905-4B21-8AF3-C1BB3433775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54" name="Rectangle 5">
              <a:extLst>
                <a:ext uri="{FF2B5EF4-FFF2-40B4-BE49-F238E27FC236}">
                  <a16:creationId xmlns:a16="http://schemas.microsoft.com/office/drawing/2014/main" id="{D2F1CFF3-A579-4D24-B5F9-1C71BA6FE5E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5" name="Freeform 6">
              <a:extLst>
                <a:ext uri="{FF2B5EF4-FFF2-40B4-BE49-F238E27FC236}">
                  <a16:creationId xmlns:a16="http://schemas.microsoft.com/office/drawing/2014/main" id="{57601B50-7EB1-43FA-8360-4297BCD7632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7">
              <a:extLst>
                <a:ext uri="{FF2B5EF4-FFF2-40B4-BE49-F238E27FC236}">
                  <a16:creationId xmlns:a16="http://schemas.microsoft.com/office/drawing/2014/main" id="{60BD8B7A-CD01-4638-A2C9-299AC68B9B9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Rectangle 8">
              <a:extLst>
                <a:ext uri="{FF2B5EF4-FFF2-40B4-BE49-F238E27FC236}">
                  <a16:creationId xmlns:a16="http://schemas.microsoft.com/office/drawing/2014/main" id="{095B58F9-6C29-48BE-9DA6-38550805212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8" name="Freeform 9">
              <a:extLst>
                <a:ext uri="{FF2B5EF4-FFF2-40B4-BE49-F238E27FC236}">
                  <a16:creationId xmlns:a16="http://schemas.microsoft.com/office/drawing/2014/main" id="{0C84674F-2E8A-4B70-B801-00722CDD581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10">
              <a:extLst>
                <a:ext uri="{FF2B5EF4-FFF2-40B4-BE49-F238E27FC236}">
                  <a16:creationId xmlns:a16="http://schemas.microsoft.com/office/drawing/2014/main" id="{34F320BB-D6A9-45FE-8556-498B763B1E6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11">
              <a:extLst>
                <a:ext uri="{FF2B5EF4-FFF2-40B4-BE49-F238E27FC236}">
                  <a16:creationId xmlns:a16="http://schemas.microsoft.com/office/drawing/2014/main" id="{5493D54A-532A-46ED-AF63-A0A54818EF8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12">
              <a:extLst>
                <a:ext uri="{FF2B5EF4-FFF2-40B4-BE49-F238E27FC236}">
                  <a16:creationId xmlns:a16="http://schemas.microsoft.com/office/drawing/2014/main" id="{EAF2EDFA-9C0B-44E2-B4BB-312B58BCA8E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13">
              <a:extLst>
                <a:ext uri="{FF2B5EF4-FFF2-40B4-BE49-F238E27FC236}">
                  <a16:creationId xmlns:a16="http://schemas.microsoft.com/office/drawing/2014/main" id="{A3641113-CE35-42A4-B605-41BC06BF4F0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14">
              <a:extLst>
                <a:ext uri="{FF2B5EF4-FFF2-40B4-BE49-F238E27FC236}">
                  <a16:creationId xmlns:a16="http://schemas.microsoft.com/office/drawing/2014/main" id="{DA2E5B2C-BAC4-4440-9B7E-F38783197AB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15">
              <a:extLst>
                <a:ext uri="{FF2B5EF4-FFF2-40B4-BE49-F238E27FC236}">
                  <a16:creationId xmlns:a16="http://schemas.microsoft.com/office/drawing/2014/main" id="{D8A506DF-2E53-42C9-94BE-B98E32E0578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16">
              <a:extLst>
                <a:ext uri="{FF2B5EF4-FFF2-40B4-BE49-F238E27FC236}">
                  <a16:creationId xmlns:a16="http://schemas.microsoft.com/office/drawing/2014/main" id="{12934FF8-5F70-40BF-BBB6-5EB941FB9BD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17">
              <a:extLst>
                <a:ext uri="{FF2B5EF4-FFF2-40B4-BE49-F238E27FC236}">
                  <a16:creationId xmlns:a16="http://schemas.microsoft.com/office/drawing/2014/main" id="{8EB3FB08-D01D-4E24-BE40-C16269DF624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18">
              <a:extLst>
                <a:ext uri="{FF2B5EF4-FFF2-40B4-BE49-F238E27FC236}">
                  <a16:creationId xmlns:a16="http://schemas.microsoft.com/office/drawing/2014/main" id="{D24E50D7-2753-4169-AD51-C106DA1B7A2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19">
              <a:extLst>
                <a:ext uri="{FF2B5EF4-FFF2-40B4-BE49-F238E27FC236}">
                  <a16:creationId xmlns:a16="http://schemas.microsoft.com/office/drawing/2014/main" id="{DF94B7E0-D9B6-4096-94D0-18D3AC0EF61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20">
              <a:extLst>
                <a:ext uri="{FF2B5EF4-FFF2-40B4-BE49-F238E27FC236}">
                  <a16:creationId xmlns:a16="http://schemas.microsoft.com/office/drawing/2014/main" id="{EBC05ADE-BBA2-4387-B005-3196E2E1982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21">
              <a:extLst>
                <a:ext uri="{FF2B5EF4-FFF2-40B4-BE49-F238E27FC236}">
                  <a16:creationId xmlns:a16="http://schemas.microsoft.com/office/drawing/2014/main" id="{BBED1CEE-14D2-442F-AB08-401ABE3EFBD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22">
              <a:extLst>
                <a:ext uri="{FF2B5EF4-FFF2-40B4-BE49-F238E27FC236}">
                  <a16:creationId xmlns:a16="http://schemas.microsoft.com/office/drawing/2014/main" id="{4F6574C0-78E8-49EA-84BC-EE9D55707F2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23">
              <a:extLst>
                <a:ext uri="{FF2B5EF4-FFF2-40B4-BE49-F238E27FC236}">
                  <a16:creationId xmlns:a16="http://schemas.microsoft.com/office/drawing/2014/main" id="{65BCDB0B-615E-4CA1-AFD5-6B121CB7CEB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24">
              <a:extLst>
                <a:ext uri="{FF2B5EF4-FFF2-40B4-BE49-F238E27FC236}">
                  <a16:creationId xmlns:a16="http://schemas.microsoft.com/office/drawing/2014/main" id="{40627863-B7FC-44D1-9E53-E728FFF675A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25">
              <a:extLst>
                <a:ext uri="{FF2B5EF4-FFF2-40B4-BE49-F238E27FC236}">
                  <a16:creationId xmlns:a16="http://schemas.microsoft.com/office/drawing/2014/main" id="{52FD6F8C-3AF1-487E-91F4-6E55146F1F2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26">
              <a:extLst>
                <a:ext uri="{FF2B5EF4-FFF2-40B4-BE49-F238E27FC236}">
                  <a16:creationId xmlns:a16="http://schemas.microsoft.com/office/drawing/2014/main" id="{50323CF3-93CB-4E03-95C0-B180BB87A86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27">
              <a:extLst>
                <a:ext uri="{FF2B5EF4-FFF2-40B4-BE49-F238E27FC236}">
                  <a16:creationId xmlns:a16="http://schemas.microsoft.com/office/drawing/2014/main" id="{EB47D82F-CF1B-47E6-9FA2-F3A9C5F945B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28">
              <a:extLst>
                <a:ext uri="{FF2B5EF4-FFF2-40B4-BE49-F238E27FC236}">
                  <a16:creationId xmlns:a16="http://schemas.microsoft.com/office/drawing/2014/main" id="{0606708F-F2D4-4678-8ED2-39041BC64D7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29">
              <a:extLst>
                <a:ext uri="{FF2B5EF4-FFF2-40B4-BE49-F238E27FC236}">
                  <a16:creationId xmlns:a16="http://schemas.microsoft.com/office/drawing/2014/main" id="{D7EB95B4-15E4-433D-B36F-21FF341AD9A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30">
              <a:extLst>
                <a:ext uri="{FF2B5EF4-FFF2-40B4-BE49-F238E27FC236}">
                  <a16:creationId xmlns:a16="http://schemas.microsoft.com/office/drawing/2014/main" id="{500A541B-4C75-497C-A489-097ED29964F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31">
              <a:extLst>
                <a:ext uri="{FF2B5EF4-FFF2-40B4-BE49-F238E27FC236}">
                  <a16:creationId xmlns:a16="http://schemas.microsoft.com/office/drawing/2014/main" id="{5789326F-12A4-48B8-B0ED-A6A2AE0C277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32">
              <a:extLst>
                <a:ext uri="{FF2B5EF4-FFF2-40B4-BE49-F238E27FC236}">
                  <a16:creationId xmlns:a16="http://schemas.microsoft.com/office/drawing/2014/main" id="{25FA672E-2B65-477F-AA75-6261CE652F2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Rectangle 33">
              <a:extLst>
                <a:ext uri="{FF2B5EF4-FFF2-40B4-BE49-F238E27FC236}">
                  <a16:creationId xmlns:a16="http://schemas.microsoft.com/office/drawing/2014/main" id="{BB09AF8D-E68B-499C-B9F5-2F365813D3C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83" name="Freeform 34">
              <a:extLst>
                <a:ext uri="{FF2B5EF4-FFF2-40B4-BE49-F238E27FC236}">
                  <a16:creationId xmlns:a16="http://schemas.microsoft.com/office/drawing/2014/main" id="{7991AEAD-B5F3-47BA-9F1B-86C16A84AD3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35">
              <a:extLst>
                <a:ext uri="{FF2B5EF4-FFF2-40B4-BE49-F238E27FC236}">
                  <a16:creationId xmlns:a16="http://schemas.microsoft.com/office/drawing/2014/main" id="{19A85F58-4C3A-4388-B55C-2329EEAECF0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36">
              <a:extLst>
                <a:ext uri="{FF2B5EF4-FFF2-40B4-BE49-F238E27FC236}">
                  <a16:creationId xmlns:a16="http://schemas.microsoft.com/office/drawing/2014/main" id="{05652F38-94D9-41B7-A699-7E8F0C78D8C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37">
              <a:extLst>
                <a:ext uri="{FF2B5EF4-FFF2-40B4-BE49-F238E27FC236}">
                  <a16:creationId xmlns:a16="http://schemas.microsoft.com/office/drawing/2014/main" id="{3C043852-C250-4518-BB89-C91A349171D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38">
              <a:extLst>
                <a:ext uri="{FF2B5EF4-FFF2-40B4-BE49-F238E27FC236}">
                  <a16:creationId xmlns:a16="http://schemas.microsoft.com/office/drawing/2014/main" id="{0CAB9A07-ECF2-416C-8528-F75DACB1382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39">
              <a:extLst>
                <a:ext uri="{FF2B5EF4-FFF2-40B4-BE49-F238E27FC236}">
                  <a16:creationId xmlns:a16="http://schemas.microsoft.com/office/drawing/2014/main" id="{904A314C-A829-4AA6-92E2-529BCCF95C9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40">
              <a:extLst>
                <a:ext uri="{FF2B5EF4-FFF2-40B4-BE49-F238E27FC236}">
                  <a16:creationId xmlns:a16="http://schemas.microsoft.com/office/drawing/2014/main" id="{244EE6BA-4569-43ED-9E2E-1FB66201B7E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41">
              <a:extLst>
                <a:ext uri="{FF2B5EF4-FFF2-40B4-BE49-F238E27FC236}">
                  <a16:creationId xmlns:a16="http://schemas.microsoft.com/office/drawing/2014/main" id="{BEB8252E-FB2A-4BB5-BEC6-CA10FF6F7CA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42">
              <a:extLst>
                <a:ext uri="{FF2B5EF4-FFF2-40B4-BE49-F238E27FC236}">
                  <a16:creationId xmlns:a16="http://schemas.microsoft.com/office/drawing/2014/main" id="{91414711-C3A4-4E96-854A-DDDEB2F2E3E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43">
              <a:extLst>
                <a:ext uri="{FF2B5EF4-FFF2-40B4-BE49-F238E27FC236}">
                  <a16:creationId xmlns:a16="http://schemas.microsoft.com/office/drawing/2014/main" id="{86815BA8-3055-4B42-98C3-4202FD92E0D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44">
              <a:extLst>
                <a:ext uri="{FF2B5EF4-FFF2-40B4-BE49-F238E27FC236}">
                  <a16:creationId xmlns:a16="http://schemas.microsoft.com/office/drawing/2014/main" id="{44457813-E991-44AE-9A83-B7488D1F362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Rectangle 45">
              <a:extLst>
                <a:ext uri="{FF2B5EF4-FFF2-40B4-BE49-F238E27FC236}">
                  <a16:creationId xmlns:a16="http://schemas.microsoft.com/office/drawing/2014/main" id="{8CE1CF47-A73F-4560-8835-AE1DC51E5CA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95" name="Freeform 46">
              <a:extLst>
                <a:ext uri="{FF2B5EF4-FFF2-40B4-BE49-F238E27FC236}">
                  <a16:creationId xmlns:a16="http://schemas.microsoft.com/office/drawing/2014/main" id="{C2A935E4-AACC-4CB9-995E-D2861788731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47">
              <a:extLst>
                <a:ext uri="{FF2B5EF4-FFF2-40B4-BE49-F238E27FC236}">
                  <a16:creationId xmlns:a16="http://schemas.microsoft.com/office/drawing/2014/main" id="{93B5B778-8ACB-4004-932D-BD95997BAEF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48">
              <a:extLst>
                <a:ext uri="{FF2B5EF4-FFF2-40B4-BE49-F238E27FC236}">
                  <a16:creationId xmlns:a16="http://schemas.microsoft.com/office/drawing/2014/main" id="{1434AF34-0919-40AD-84B1-446D4FF2D6D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49">
              <a:extLst>
                <a:ext uri="{FF2B5EF4-FFF2-40B4-BE49-F238E27FC236}">
                  <a16:creationId xmlns:a16="http://schemas.microsoft.com/office/drawing/2014/main" id="{29546CF3-6DDD-4073-AB7F-C6E722257AA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50">
              <a:extLst>
                <a:ext uri="{FF2B5EF4-FFF2-40B4-BE49-F238E27FC236}">
                  <a16:creationId xmlns:a16="http://schemas.microsoft.com/office/drawing/2014/main" id="{289D46AB-128A-477F-B6C9-F40F115D6CE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51">
              <a:extLst>
                <a:ext uri="{FF2B5EF4-FFF2-40B4-BE49-F238E27FC236}">
                  <a16:creationId xmlns:a16="http://schemas.microsoft.com/office/drawing/2014/main" id="{A7DA7E67-3368-44AD-AACD-EB64AE34870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52">
              <a:extLst>
                <a:ext uri="{FF2B5EF4-FFF2-40B4-BE49-F238E27FC236}">
                  <a16:creationId xmlns:a16="http://schemas.microsoft.com/office/drawing/2014/main" id="{78BB1152-AB85-4AD8-BBA1-07CEA1F5081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53">
              <a:extLst>
                <a:ext uri="{FF2B5EF4-FFF2-40B4-BE49-F238E27FC236}">
                  <a16:creationId xmlns:a16="http://schemas.microsoft.com/office/drawing/2014/main" id="{A982E7F2-DD68-4093-B9C5-3E42B475AB4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54">
              <a:extLst>
                <a:ext uri="{FF2B5EF4-FFF2-40B4-BE49-F238E27FC236}">
                  <a16:creationId xmlns:a16="http://schemas.microsoft.com/office/drawing/2014/main" id="{A682E224-4CD6-420B-897A-B23D50B82ED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55">
              <a:extLst>
                <a:ext uri="{FF2B5EF4-FFF2-40B4-BE49-F238E27FC236}">
                  <a16:creationId xmlns:a16="http://schemas.microsoft.com/office/drawing/2014/main" id="{31B90F10-06CD-480E-8D35-6E0FFFB8945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56">
              <a:extLst>
                <a:ext uri="{FF2B5EF4-FFF2-40B4-BE49-F238E27FC236}">
                  <a16:creationId xmlns:a16="http://schemas.microsoft.com/office/drawing/2014/main" id="{7BC977DB-69B0-4D8D-B77C-E1127EC4172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57">
              <a:extLst>
                <a:ext uri="{FF2B5EF4-FFF2-40B4-BE49-F238E27FC236}">
                  <a16:creationId xmlns:a16="http://schemas.microsoft.com/office/drawing/2014/main" id="{24127454-3FCB-41D6-ACFB-81D7E05A792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58">
              <a:extLst>
                <a:ext uri="{FF2B5EF4-FFF2-40B4-BE49-F238E27FC236}">
                  <a16:creationId xmlns:a16="http://schemas.microsoft.com/office/drawing/2014/main" id="{7AA80D42-B8A8-475B-ADBF-99719CE9FE5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46" name="Titel 1">
            <a:extLst>
              <a:ext uri="{FF2B5EF4-FFF2-40B4-BE49-F238E27FC236}">
                <a16:creationId xmlns:a16="http://schemas.microsoft.com/office/drawing/2014/main" id="{6CE0EE25-C6F3-4821-85AC-718F69F2AFE3}"/>
              </a:ext>
            </a:extLst>
          </p:cNvPr>
          <p:cNvSpPr txBox="1">
            <a:spLocks/>
          </p:cNvSpPr>
          <p:nvPr/>
        </p:nvSpPr>
        <p:spPr>
          <a:xfrm>
            <a:off x="4463845" y="5558631"/>
            <a:ext cx="3264309" cy="88900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800" dirty="0" err="1"/>
              <a:t>Taskboard</a:t>
            </a:r>
            <a:endParaRPr lang="en-US" sz="4800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C8BB25C2-C729-4DC1-8ACA-122DC4B79A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6979" y="655421"/>
            <a:ext cx="8818040" cy="4739697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6318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Picture 2">
            <a:extLst>
              <a:ext uri="{FF2B5EF4-FFF2-40B4-BE49-F238E27FC236}">
                <a16:creationId xmlns:a16="http://schemas.microsoft.com/office/drawing/2014/main" id="{678E285C-BE9E-45B7-A3EE-B9792DAE991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4" name="Group 173">
            <a:extLst>
              <a:ext uri="{FF2B5EF4-FFF2-40B4-BE49-F238E27FC236}">
                <a16:creationId xmlns:a16="http://schemas.microsoft.com/office/drawing/2014/main" id="{AB86F577-8905-4B21-8AF3-C1BB3433775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75" name="Rectangle 5">
              <a:extLst>
                <a:ext uri="{FF2B5EF4-FFF2-40B4-BE49-F238E27FC236}">
                  <a16:creationId xmlns:a16="http://schemas.microsoft.com/office/drawing/2014/main" id="{D2F1CFF3-A579-4D24-B5F9-1C71BA6FE5E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76" name="Freeform 6">
              <a:extLst>
                <a:ext uri="{FF2B5EF4-FFF2-40B4-BE49-F238E27FC236}">
                  <a16:creationId xmlns:a16="http://schemas.microsoft.com/office/drawing/2014/main" id="{57601B50-7EB1-43FA-8360-4297BCD7632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7" name="Freeform 7">
              <a:extLst>
                <a:ext uri="{FF2B5EF4-FFF2-40B4-BE49-F238E27FC236}">
                  <a16:creationId xmlns:a16="http://schemas.microsoft.com/office/drawing/2014/main" id="{60BD8B7A-CD01-4638-A2C9-299AC68B9B9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8" name="Rectangle 8">
              <a:extLst>
                <a:ext uri="{FF2B5EF4-FFF2-40B4-BE49-F238E27FC236}">
                  <a16:creationId xmlns:a16="http://schemas.microsoft.com/office/drawing/2014/main" id="{095B58F9-6C29-48BE-9DA6-38550805212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79" name="Freeform 9">
              <a:extLst>
                <a:ext uri="{FF2B5EF4-FFF2-40B4-BE49-F238E27FC236}">
                  <a16:creationId xmlns:a16="http://schemas.microsoft.com/office/drawing/2014/main" id="{0C84674F-2E8A-4B70-B801-00722CDD581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0" name="Freeform 10">
              <a:extLst>
                <a:ext uri="{FF2B5EF4-FFF2-40B4-BE49-F238E27FC236}">
                  <a16:creationId xmlns:a16="http://schemas.microsoft.com/office/drawing/2014/main" id="{34F320BB-D6A9-45FE-8556-498B763B1E6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1" name="Freeform 11">
              <a:extLst>
                <a:ext uri="{FF2B5EF4-FFF2-40B4-BE49-F238E27FC236}">
                  <a16:creationId xmlns:a16="http://schemas.microsoft.com/office/drawing/2014/main" id="{5493D54A-532A-46ED-AF63-A0A54818EF8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2" name="Freeform 12">
              <a:extLst>
                <a:ext uri="{FF2B5EF4-FFF2-40B4-BE49-F238E27FC236}">
                  <a16:creationId xmlns:a16="http://schemas.microsoft.com/office/drawing/2014/main" id="{EAF2EDFA-9C0B-44E2-B4BB-312B58BCA8E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3" name="Freeform 13">
              <a:extLst>
                <a:ext uri="{FF2B5EF4-FFF2-40B4-BE49-F238E27FC236}">
                  <a16:creationId xmlns:a16="http://schemas.microsoft.com/office/drawing/2014/main" id="{A3641113-CE35-42A4-B605-41BC06BF4F0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4" name="Freeform 14">
              <a:extLst>
                <a:ext uri="{FF2B5EF4-FFF2-40B4-BE49-F238E27FC236}">
                  <a16:creationId xmlns:a16="http://schemas.microsoft.com/office/drawing/2014/main" id="{DA2E5B2C-BAC4-4440-9B7E-F38783197AB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5" name="Freeform 15">
              <a:extLst>
                <a:ext uri="{FF2B5EF4-FFF2-40B4-BE49-F238E27FC236}">
                  <a16:creationId xmlns:a16="http://schemas.microsoft.com/office/drawing/2014/main" id="{D8A506DF-2E53-42C9-94BE-B98E32E0578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6" name="Freeform 16">
              <a:extLst>
                <a:ext uri="{FF2B5EF4-FFF2-40B4-BE49-F238E27FC236}">
                  <a16:creationId xmlns:a16="http://schemas.microsoft.com/office/drawing/2014/main" id="{12934FF8-5F70-40BF-BBB6-5EB941FB9BD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7" name="Freeform 17">
              <a:extLst>
                <a:ext uri="{FF2B5EF4-FFF2-40B4-BE49-F238E27FC236}">
                  <a16:creationId xmlns:a16="http://schemas.microsoft.com/office/drawing/2014/main" id="{8EB3FB08-D01D-4E24-BE40-C16269DF624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8" name="Freeform 18">
              <a:extLst>
                <a:ext uri="{FF2B5EF4-FFF2-40B4-BE49-F238E27FC236}">
                  <a16:creationId xmlns:a16="http://schemas.microsoft.com/office/drawing/2014/main" id="{D24E50D7-2753-4169-AD51-C106DA1B7A2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9" name="Freeform 19">
              <a:extLst>
                <a:ext uri="{FF2B5EF4-FFF2-40B4-BE49-F238E27FC236}">
                  <a16:creationId xmlns:a16="http://schemas.microsoft.com/office/drawing/2014/main" id="{DF94B7E0-D9B6-4096-94D0-18D3AC0EF61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0" name="Freeform 20">
              <a:extLst>
                <a:ext uri="{FF2B5EF4-FFF2-40B4-BE49-F238E27FC236}">
                  <a16:creationId xmlns:a16="http://schemas.microsoft.com/office/drawing/2014/main" id="{EBC05ADE-BBA2-4387-B005-3196E2E1982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1" name="Freeform 21">
              <a:extLst>
                <a:ext uri="{FF2B5EF4-FFF2-40B4-BE49-F238E27FC236}">
                  <a16:creationId xmlns:a16="http://schemas.microsoft.com/office/drawing/2014/main" id="{BBED1CEE-14D2-442F-AB08-401ABE3EFBD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2" name="Freeform 22">
              <a:extLst>
                <a:ext uri="{FF2B5EF4-FFF2-40B4-BE49-F238E27FC236}">
                  <a16:creationId xmlns:a16="http://schemas.microsoft.com/office/drawing/2014/main" id="{4F6574C0-78E8-49EA-84BC-EE9D55707F2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3" name="Freeform 23">
              <a:extLst>
                <a:ext uri="{FF2B5EF4-FFF2-40B4-BE49-F238E27FC236}">
                  <a16:creationId xmlns:a16="http://schemas.microsoft.com/office/drawing/2014/main" id="{65BCDB0B-615E-4CA1-AFD5-6B121CB7CEB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4" name="Freeform 24">
              <a:extLst>
                <a:ext uri="{FF2B5EF4-FFF2-40B4-BE49-F238E27FC236}">
                  <a16:creationId xmlns:a16="http://schemas.microsoft.com/office/drawing/2014/main" id="{40627863-B7FC-44D1-9E53-E728FFF675A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5" name="Freeform 25">
              <a:extLst>
                <a:ext uri="{FF2B5EF4-FFF2-40B4-BE49-F238E27FC236}">
                  <a16:creationId xmlns:a16="http://schemas.microsoft.com/office/drawing/2014/main" id="{52FD6F8C-3AF1-487E-91F4-6E55146F1F2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6" name="Freeform 26">
              <a:extLst>
                <a:ext uri="{FF2B5EF4-FFF2-40B4-BE49-F238E27FC236}">
                  <a16:creationId xmlns:a16="http://schemas.microsoft.com/office/drawing/2014/main" id="{50323CF3-93CB-4E03-95C0-B180BB87A86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7" name="Freeform 27">
              <a:extLst>
                <a:ext uri="{FF2B5EF4-FFF2-40B4-BE49-F238E27FC236}">
                  <a16:creationId xmlns:a16="http://schemas.microsoft.com/office/drawing/2014/main" id="{EB47D82F-CF1B-47E6-9FA2-F3A9C5F945B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8" name="Freeform 28">
              <a:extLst>
                <a:ext uri="{FF2B5EF4-FFF2-40B4-BE49-F238E27FC236}">
                  <a16:creationId xmlns:a16="http://schemas.microsoft.com/office/drawing/2014/main" id="{0606708F-F2D4-4678-8ED2-39041BC64D7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9" name="Freeform 29">
              <a:extLst>
                <a:ext uri="{FF2B5EF4-FFF2-40B4-BE49-F238E27FC236}">
                  <a16:creationId xmlns:a16="http://schemas.microsoft.com/office/drawing/2014/main" id="{D7EB95B4-15E4-433D-B36F-21FF341AD9A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0" name="Freeform 30">
              <a:extLst>
                <a:ext uri="{FF2B5EF4-FFF2-40B4-BE49-F238E27FC236}">
                  <a16:creationId xmlns:a16="http://schemas.microsoft.com/office/drawing/2014/main" id="{500A541B-4C75-497C-A489-097ED29964F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1" name="Freeform 31">
              <a:extLst>
                <a:ext uri="{FF2B5EF4-FFF2-40B4-BE49-F238E27FC236}">
                  <a16:creationId xmlns:a16="http://schemas.microsoft.com/office/drawing/2014/main" id="{5789326F-12A4-48B8-B0ED-A6A2AE0C277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2" name="Freeform 32">
              <a:extLst>
                <a:ext uri="{FF2B5EF4-FFF2-40B4-BE49-F238E27FC236}">
                  <a16:creationId xmlns:a16="http://schemas.microsoft.com/office/drawing/2014/main" id="{25FA672E-2B65-477F-AA75-6261CE652F2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3" name="Rectangle 33">
              <a:extLst>
                <a:ext uri="{FF2B5EF4-FFF2-40B4-BE49-F238E27FC236}">
                  <a16:creationId xmlns:a16="http://schemas.microsoft.com/office/drawing/2014/main" id="{BB09AF8D-E68B-499C-B9F5-2F365813D3C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4" name="Freeform 34">
              <a:extLst>
                <a:ext uri="{FF2B5EF4-FFF2-40B4-BE49-F238E27FC236}">
                  <a16:creationId xmlns:a16="http://schemas.microsoft.com/office/drawing/2014/main" id="{7991AEAD-B5F3-47BA-9F1B-86C16A84AD3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5" name="Freeform 35">
              <a:extLst>
                <a:ext uri="{FF2B5EF4-FFF2-40B4-BE49-F238E27FC236}">
                  <a16:creationId xmlns:a16="http://schemas.microsoft.com/office/drawing/2014/main" id="{19A85F58-4C3A-4388-B55C-2329EEAECF0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6" name="Freeform 36">
              <a:extLst>
                <a:ext uri="{FF2B5EF4-FFF2-40B4-BE49-F238E27FC236}">
                  <a16:creationId xmlns:a16="http://schemas.microsoft.com/office/drawing/2014/main" id="{05652F38-94D9-41B7-A699-7E8F0C78D8C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7" name="Freeform 37">
              <a:extLst>
                <a:ext uri="{FF2B5EF4-FFF2-40B4-BE49-F238E27FC236}">
                  <a16:creationId xmlns:a16="http://schemas.microsoft.com/office/drawing/2014/main" id="{3C043852-C250-4518-BB89-C91A349171D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8" name="Freeform 38">
              <a:extLst>
                <a:ext uri="{FF2B5EF4-FFF2-40B4-BE49-F238E27FC236}">
                  <a16:creationId xmlns:a16="http://schemas.microsoft.com/office/drawing/2014/main" id="{0CAB9A07-ECF2-416C-8528-F75DACB1382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9" name="Freeform 39">
              <a:extLst>
                <a:ext uri="{FF2B5EF4-FFF2-40B4-BE49-F238E27FC236}">
                  <a16:creationId xmlns:a16="http://schemas.microsoft.com/office/drawing/2014/main" id="{904A314C-A829-4AA6-92E2-529BCCF95C9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0" name="Freeform 40">
              <a:extLst>
                <a:ext uri="{FF2B5EF4-FFF2-40B4-BE49-F238E27FC236}">
                  <a16:creationId xmlns:a16="http://schemas.microsoft.com/office/drawing/2014/main" id="{244EE6BA-4569-43ED-9E2E-1FB66201B7E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1" name="Freeform 41">
              <a:extLst>
                <a:ext uri="{FF2B5EF4-FFF2-40B4-BE49-F238E27FC236}">
                  <a16:creationId xmlns:a16="http://schemas.microsoft.com/office/drawing/2014/main" id="{BEB8252E-FB2A-4BB5-BEC6-CA10FF6F7CA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2" name="Freeform 42">
              <a:extLst>
                <a:ext uri="{FF2B5EF4-FFF2-40B4-BE49-F238E27FC236}">
                  <a16:creationId xmlns:a16="http://schemas.microsoft.com/office/drawing/2014/main" id="{91414711-C3A4-4E96-854A-DDDEB2F2E3E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3" name="Freeform 43">
              <a:extLst>
                <a:ext uri="{FF2B5EF4-FFF2-40B4-BE49-F238E27FC236}">
                  <a16:creationId xmlns:a16="http://schemas.microsoft.com/office/drawing/2014/main" id="{86815BA8-3055-4B42-98C3-4202FD92E0D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4" name="Freeform 44">
              <a:extLst>
                <a:ext uri="{FF2B5EF4-FFF2-40B4-BE49-F238E27FC236}">
                  <a16:creationId xmlns:a16="http://schemas.microsoft.com/office/drawing/2014/main" id="{44457813-E991-44AE-9A83-B7488D1F362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5" name="Rectangle 45">
              <a:extLst>
                <a:ext uri="{FF2B5EF4-FFF2-40B4-BE49-F238E27FC236}">
                  <a16:creationId xmlns:a16="http://schemas.microsoft.com/office/drawing/2014/main" id="{8CE1CF47-A73F-4560-8835-AE1DC51E5CA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16" name="Freeform 46">
              <a:extLst>
                <a:ext uri="{FF2B5EF4-FFF2-40B4-BE49-F238E27FC236}">
                  <a16:creationId xmlns:a16="http://schemas.microsoft.com/office/drawing/2014/main" id="{C2A935E4-AACC-4CB9-995E-D2861788731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7" name="Freeform 47">
              <a:extLst>
                <a:ext uri="{FF2B5EF4-FFF2-40B4-BE49-F238E27FC236}">
                  <a16:creationId xmlns:a16="http://schemas.microsoft.com/office/drawing/2014/main" id="{93B5B778-8ACB-4004-932D-BD95997BAEF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8" name="Freeform 48">
              <a:extLst>
                <a:ext uri="{FF2B5EF4-FFF2-40B4-BE49-F238E27FC236}">
                  <a16:creationId xmlns:a16="http://schemas.microsoft.com/office/drawing/2014/main" id="{1434AF34-0919-40AD-84B1-446D4FF2D6D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9" name="Freeform 49">
              <a:extLst>
                <a:ext uri="{FF2B5EF4-FFF2-40B4-BE49-F238E27FC236}">
                  <a16:creationId xmlns:a16="http://schemas.microsoft.com/office/drawing/2014/main" id="{29546CF3-6DDD-4073-AB7F-C6E722257AA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0" name="Freeform 50">
              <a:extLst>
                <a:ext uri="{FF2B5EF4-FFF2-40B4-BE49-F238E27FC236}">
                  <a16:creationId xmlns:a16="http://schemas.microsoft.com/office/drawing/2014/main" id="{289D46AB-128A-477F-B6C9-F40F115D6CE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1" name="Freeform 51">
              <a:extLst>
                <a:ext uri="{FF2B5EF4-FFF2-40B4-BE49-F238E27FC236}">
                  <a16:creationId xmlns:a16="http://schemas.microsoft.com/office/drawing/2014/main" id="{A7DA7E67-3368-44AD-AACD-EB64AE34870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2" name="Freeform 52">
              <a:extLst>
                <a:ext uri="{FF2B5EF4-FFF2-40B4-BE49-F238E27FC236}">
                  <a16:creationId xmlns:a16="http://schemas.microsoft.com/office/drawing/2014/main" id="{78BB1152-AB85-4AD8-BBA1-07CEA1F5081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3" name="Freeform 53">
              <a:extLst>
                <a:ext uri="{FF2B5EF4-FFF2-40B4-BE49-F238E27FC236}">
                  <a16:creationId xmlns:a16="http://schemas.microsoft.com/office/drawing/2014/main" id="{A982E7F2-DD68-4093-B9C5-3E42B475AB4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4" name="Freeform 54">
              <a:extLst>
                <a:ext uri="{FF2B5EF4-FFF2-40B4-BE49-F238E27FC236}">
                  <a16:creationId xmlns:a16="http://schemas.microsoft.com/office/drawing/2014/main" id="{A682E224-4CD6-420B-897A-B23D50B82ED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5" name="Freeform 55">
              <a:extLst>
                <a:ext uri="{FF2B5EF4-FFF2-40B4-BE49-F238E27FC236}">
                  <a16:creationId xmlns:a16="http://schemas.microsoft.com/office/drawing/2014/main" id="{31B90F10-06CD-480E-8D35-6E0FFFB8945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6" name="Freeform 56">
              <a:extLst>
                <a:ext uri="{FF2B5EF4-FFF2-40B4-BE49-F238E27FC236}">
                  <a16:creationId xmlns:a16="http://schemas.microsoft.com/office/drawing/2014/main" id="{7BC977DB-69B0-4D8D-B77C-E1127EC4172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7" name="Freeform 57">
              <a:extLst>
                <a:ext uri="{FF2B5EF4-FFF2-40B4-BE49-F238E27FC236}">
                  <a16:creationId xmlns:a16="http://schemas.microsoft.com/office/drawing/2014/main" id="{24127454-3FCB-41D6-ACFB-81D7E05A792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8" name="Freeform 58">
              <a:extLst>
                <a:ext uri="{FF2B5EF4-FFF2-40B4-BE49-F238E27FC236}">
                  <a16:creationId xmlns:a16="http://schemas.microsoft.com/office/drawing/2014/main" id="{7AA80D42-B8A8-475B-ADBF-99719CE9FE5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30" name="Rectangle 229">
            <a:extLst>
              <a:ext uri="{FF2B5EF4-FFF2-40B4-BE49-F238E27FC236}">
                <a16:creationId xmlns:a16="http://schemas.microsoft.com/office/drawing/2014/main" id="{D706AE2E-B17B-43A3-84F8-9C0FE9466CD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" y="0"/>
            <a:ext cx="12192003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2" name="Group 231">
            <a:extLst>
              <a:ext uri="{FF2B5EF4-FFF2-40B4-BE49-F238E27FC236}">
                <a16:creationId xmlns:a16="http://schemas.microsoft.com/office/drawing/2014/main" id="{CEFFB8CF-3E94-42D7-849C-841E7744B2C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33" name="Rectangle 5">
              <a:extLst>
                <a:ext uri="{FF2B5EF4-FFF2-40B4-BE49-F238E27FC236}">
                  <a16:creationId xmlns:a16="http://schemas.microsoft.com/office/drawing/2014/main" id="{C274DE9A-4502-4454-911E-B7FE9ED6DE3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34" name="Freeform 6">
              <a:extLst>
                <a:ext uri="{FF2B5EF4-FFF2-40B4-BE49-F238E27FC236}">
                  <a16:creationId xmlns:a16="http://schemas.microsoft.com/office/drawing/2014/main" id="{76AFCF59-7BED-416B-ACD9-EA099C9B29A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5" name="Freeform 7">
              <a:extLst>
                <a:ext uri="{FF2B5EF4-FFF2-40B4-BE49-F238E27FC236}">
                  <a16:creationId xmlns:a16="http://schemas.microsoft.com/office/drawing/2014/main" id="{8EEECEBC-B149-42E5-8164-EE5456F0624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6" name="Rectangle 8">
              <a:extLst>
                <a:ext uri="{FF2B5EF4-FFF2-40B4-BE49-F238E27FC236}">
                  <a16:creationId xmlns:a16="http://schemas.microsoft.com/office/drawing/2014/main" id="{03B49256-D2D8-436B-8F29-0C7E53366F1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37" name="Freeform 9">
              <a:extLst>
                <a:ext uri="{FF2B5EF4-FFF2-40B4-BE49-F238E27FC236}">
                  <a16:creationId xmlns:a16="http://schemas.microsoft.com/office/drawing/2014/main" id="{4045E56F-B537-408E-B346-B9B15C39A51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8" name="Freeform 10">
              <a:extLst>
                <a:ext uri="{FF2B5EF4-FFF2-40B4-BE49-F238E27FC236}">
                  <a16:creationId xmlns:a16="http://schemas.microsoft.com/office/drawing/2014/main" id="{904BDB2F-0893-4AD7-A871-C808C9651BE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9" name="Freeform 11">
              <a:extLst>
                <a:ext uri="{FF2B5EF4-FFF2-40B4-BE49-F238E27FC236}">
                  <a16:creationId xmlns:a16="http://schemas.microsoft.com/office/drawing/2014/main" id="{512D8C6F-C154-4928-9891-DDCF50DA637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0" name="Freeform 12">
              <a:extLst>
                <a:ext uri="{FF2B5EF4-FFF2-40B4-BE49-F238E27FC236}">
                  <a16:creationId xmlns:a16="http://schemas.microsoft.com/office/drawing/2014/main" id="{7E2BBA63-D694-4AD5-976F-4F1CDB204A2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1" name="Freeform 13">
              <a:extLst>
                <a:ext uri="{FF2B5EF4-FFF2-40B4-BE49-F238E27FC236}">
                  <a16:creationId xmlns:a16="http://schemas.microsoft.com/office/drawing/2014/main" id="{394F9847-4F95-42E8-AE7E-8DD8A0E27FA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2" name="Freeform 14">
              <a:extLst>
                <a:ext uri="{FF2B5EF4-FFF2-40B4-BE49-F238E27FC236}">
                  <a16:creationId xmlns:a16="http://schemas.microsoft.com/office/drawing/2014/main" id="{48CE4CA3-085D-44AC-996B-9F347B7BC11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3" name="Freeform 15">
              <a:extLst>
                <a:ext uri="{FF2B5EF4-FFF2-40B4-BE49-F238E27FC236}">
                  <a16:creationId xmlns:a16="http://schemas.microsoft.com/office/drawing/2014/main" id="{0D7459AE-7E00-4707-B574-1D3636BB46E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4" name="Freeform 16">
              <a:extLst>
                <a:ext uri="{FF2B5EF4-FFF2-40B4-BE49-F238E27FC236}">
                  <a16:creationId xmlns:a16="http://schemas.microsoft.com/office/drawing/2014/main" id="{EF95E020-0C4A-4BD5-84BE-6DF8B8BCAB9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5" name="Freeform 17">
              <a:extLst>
                <a:ext uri="{FF2B5EF4-FFF2-40B4-BE49-F238E27FC236}">
                  <a16:creationId xmlns:a16="http://schemas.microsoft.com/office/drawing/2014/main" id="{18CC4862-B9BB-4E63-9630-AA5241E68A2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6" name="Freeform 18">
              <a:extLst>
                <a:ext uri="{FF2B5EF4-FFF2-40B4-BE49-F238E27FC236}">
                  <a16:creationId xmlns:a16="http://schemas.microsoft.com/office/drawing/2014/main" id="{156A0508-DDAB-4BFB-824D-CA9D3D83332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7" name="Freeform 19">
              <a:extLst>
                <a:ext uri="{FF2B5EF4-FFF2-40B4-BE49-F238E27FC236}">
                  <a16:creationId xmlns:a16="http://schemas.microsoft.com/office/drawing/2014/main" id="{E3B0103B-60DE-4385-B84E-53694FB9A24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8" name="Freeform 20">
              <a:extLst>
                <a:ext uri="{FF2B5EF4-FFF2-40B4-BE49-F238E27FC236}">
                  <a16:creationId xmlns:a16="http://schemas.microsoft.com/office/drawing/2014/main" id="{C8C1C0D4-C36E-4251-A97F-436AFA37974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9" name="Freeform 21">
              <a:extLst>
                <a:ext uri="{FF2B5EF4-FFF2-40B4-BE49-F238E27FC236}">
                  <a16:creationId xmlns:a16="http://schemas.microsoft.com/office/drawing/2014/main" id="{550D7341-7849-4B72-A2D7-68B7161D43E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0" name="Freeform 22">
              <a:extLst>
                <a:ext uri="{FF2B5EF4-FFF2-40B4-BE49-F238E27FC236}">
                  <a16:creationId xmlns:a16="http://schemas.microsoft.com/office/drawing/2014/main" id="{C9E742C7-3FF2-4931-B087-46AAA6C33E6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1" name="Freeform 23">
              <a:extLst>
                <a:ext uri="{FF2B5EF4-FFF2-40B4-BE49-F238E27FC236}">
                  <a16:creationId xmlns:a16="http://schemas.microsoft.com/office/drawing/2014/main" id="{424AF1DB-9264-4B94-9F0D-EF37F12D470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2" name="Freeform 24">
              <a:extLst>
                <a:ext uri="{FF2B5EF4-FFF2-40B4-BE49-F238E27FC236}">
                  <a16:creationId xmlns:a16="http://schemas.microsoft.com/office/drawing/2014/main" id="{766E43D2-CF93-4468-9B12-FFB234513DD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3" name="Freeform 25">
              <a:extLst>
                <a:ext uri="{FF2B5EF4-FFF2-40B4-BE49-F238E27FC236}">
                  <a16:creationId xmlns:a16="http://schemas.microsoft.com/office/drawing/2014/main" id="{AC24EC38-E0E5-4A4E-A64D-359DD4A5590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4" name="Freeform 26">
              <a:extLst>
                <a:ext uri="{FF2B5EF4-FFF2-40B4-BE49-F238E27FC236}">
                  <a16:creationId xmlns:a16="http://schemas.microsoft.com/office/drawing/2014/main" id="{338D8FE1-6073-44CF-857C-9273A160754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5" name="Freeform 27">
              <a:extLst>
                <a:ext uri="{FF2B5EF4-FFF2-40B4-BE49-F238E27FC236}">
                  <a16:creationId xmlns:a16="http://schemas.microsoft.com/office/drawing/2014/main" id="{39BAF819-1ABF-4754-B2E6-8C023A3B947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6" name="Freeform 28">
              <a:extLst>
                <a:ext uri="{FF2B5EF4-FFF2-40B4-BE49-F238E27FC236}">
                  <a16:creationId xmlns:a16="http://schemas.microsoft.com/office/drawing/2014/main" id="{2B5FE77A-C8CA-4E0E-BA89-53BA982E6A1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7" name="Freeform 29">
              <a:extLst>
                <a:ext uri="{FF2B5EF4-FFF2-40B4-BE49-F238E27FC236}">
                  <a16:creationId xmlns:a16="http://schemas.microsoft.com/office/drawing/2014/main" id="{264169FF-BB01-4F56-812A-738BE4AACBD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8" name="Freeform 30">
              <a:extLst>
                <a:ext uri="{FF2B5EF4-FFF2-40B4-BE49-F238E27FC236}">
                  <a16:creationId xmlns:a16="http://schemas.microsoft.com/office/drawing/2014/main" id="{831BA8DD-49DA-443B-AD7A-1680CD28753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9" name="Freeform 31">
              <a:extLst>
                <a:ext uri="{FF2B5EF4-FFF2-40B4-BE49-F238E27FC236}">
                  <a16:creationId xmlns:a16="http://schemas.microsoft.com/office/drawing/2014/main" id="{15B5FD47-B408-4DD0-BA9C-76C3F6814F5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0" name="Freeform 32">
              <a:extLst>
                <a:ext uri="{FF2B5EF4-FFF2-40B4-BE49-F238E27FC236}">
                  <a16:creationId xmlns:a16="http://schemas.microsoft.com/office/drawing/2014/main" id="{2432FB6B-FBB2-438F-A3BC-0392CA9448E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1" name="Rectangle 33">
              <a:extLst>
                <a:ext uri="{FF2B5EF4-FFF2-40B4-BE49-F238E27FC236}">
                  <a16:creationId xmlns:a16="http://schemas.microsoft.com/office/drawing/2014/main" id="{A9E1CA69-4810-4E1D-A227-EA4EF0151FF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62" name="Freeform 34">
              <a:extLst>
                <a:ext uri="{FF2B5EF4-FFF2-40B4-BE49-F238E27FC236}">
                  <a16:creationId xmlns:a16="http://schemas.microsoft.com/office/drawing/2014/main" id="{978653C5-EFDF-4617-9A6A-E810A9C22D3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3" name="Freeform 35">
              <a:extLst>
                <a:ext uri="{FF2B5EF4-FFF2-40B4-BE49-F238E27FC236}">
                  <a16:creationId xmlns:a16="http://schemas.microsoft.com/office/drawing/2014/main" id="{F1B9F231-1E6A-4122-81B0-043E2A5F55A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4" name="Freeform 36">
              <a:extLst>
                <a:ext uri="{FF2B5EF4-FFF2-40B4-BE49-F238E27FC236}">
                  <a16:creationId xmlns:a16="http://schemas.microsoft.com/office/drawing/2014/main" id="{DF2B6BD0-0057-43BC-8681-9FAC9FC5357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5" name="Freeform 37">
              <a:extLst>
                <a:ext uri="{FF2B5EF4-FFF2-40B4-BE49-F238E27FC236}">
                  <a16:creationId xmlns:a16="http://schemas.microsoft.com/office/drawing/2014/main" id="{6D7D7117-2276-4EB9-882B-A44A2DB066F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6" name="Freeform 38">
              <a:extLst>
                <a:ext uri="{FF2B5EF4-FFF2-40B4-BE49-F238E27FC236}">
                  <a16:creationId xmlns:a16="http://schemas.microsoft.com/office/drawing/2014/main" id="{98AD68EB-6444-4B28-8F06-C0B6111ACF5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7" name="Freeform 39">
              <a:extLst>
                <a:ext uri="{FF2B5EF4-FFF2-40B4-BE49-F238E27FC236}">
                  <a16:creationId xmlns:a16="http://schemas.microsoft.com/office/drawing/2014/main" id="{438FA125-C459-48A2-913F-F5D04E160ED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8" name="Freeform 40">
              <a:extLst>
                <a:ext uri="{FF2B5EF4-FFF2-40B4-BE49-F238E27FC236}">
                  <a16:creationId xmlns:a16="http://schemas.microsoft.com/office/drawing/2014/main" id="{18E796D1-6480-436F-947D-550CCE516E1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9" name="Freeform 41">
              <a:extLst>
                <a:ext uri="{FF2B5EF4-FFF2-40B4-BE49-F238E27FC236}">
                  <a16:creationId xmlns:a16="http://schemas.microsoft.com/office/drawing/2014/main" id="{4549B300-4F89-4E35-B5E7-53E3C6A54B6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0" name="Freeform 42">
              <a:extLst>
                <a:ext uri="{FF2B5EF4-FFF2-40B4-BE49-F238E27FC236}">
                  <a16:creationId xmlns:a16="http://schemas.microsoft.com/office/drawing/2014/main" id="{D8DA6C40-62DD-4FB3-8D06-5A599E38236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1" name="Freeform 43">
              <a:extLst>
                <a:ext uri="{FF2B5EF4-FFF2-40B4-BE49-F238E27FC236}">
                  <a16:creationId xmlns:a16="http://schemas.microsoft.com/office/drawing/2014/main" id="{28EE2B35-9D3D-4925-8DA9-9DF0E40BC4E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2" name="Freeform 44">
              <a:extLst>
                <a:ext uri="{FF2B5EF4-FFF2-40B4-BE49-F238E27FC236}">
                  <a16:creationId xmlns:a16="http://schemas.microsoft.com/office/drawing/2014/main" id="{9DB82611-4043-4758-81EC-2239619803E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3" name="Rectangle 45">
              <a:extLst>
                <a:ext uri="{FF2B5EF4-FFF2-40B4-BE49-F238E27FC236}">
                  <a16:creationId xmlns:a16="http://schemas.microsoft.com/office/drawing/2014/main" id="{A8210AB3-0776-4F74-9227-5E448D1AFA4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74" name="Freeform 46">
              <a:extLst>
                <a:ext uri="{FF2B5EF4-FFF2-40B4-BE49-F238E27FC236}">
                  <a16:creationId xmlns:a16="http://schemas.microsoft.com/office/drawing/2014/main" id="{002C10AB-E300-481E-AFA5-410481B1633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5" name="Freeform 47">
              <a:extLst>
                <a:ext uri="{FF2B5EF4-FFF2-40B4-BE49-F238E27FC236}">
                  <a16:creationId xmlns:a16="http://schemas.microsoft.com/office/drawing/2014/main" id="{11F47C5E-0453-4EF5-B969-A8263DC6AF8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6" name="Freeform 48">
              <a:extLst>
                <a:ext uri="{FF2B5EF4-FFF2-40B4-BE49-F238E27FC236}">
                  <a16:creationId xmlns:a16="http://schemas.microsoft.com/office/drawing/2014/main" id="{D0CFDC87-55E8-40E1-BD98-4E1EA2C0950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7" name="Freeform 49">
              <a:extLst>
                <a:ext uri="{FF2B5EF4-FFF2-40B4-BE49-F238E27FC236}">
                  <a16:creationId xmlns:a16="http://schemas.microsoft.com/office/drawing/2014/main" id="{C1151505-8A7F-41D8-AE03-AD172E38C09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8" name="Freeform 50">
              <a:extLst>
                <a:ext uri="{FF2B5EF4-FFF2-40B4-BE49-F238E27FC236}">
                  <a16:creationId xmlns:a16="http://schemas.microsoft.com/office/drawing/2014/main" id="{918DAD20-1F9F-41A7-B9D0-EE92F9B32DF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9" name="Freeform 51">
              <a:extLst>
                <a:ext uri="{FF2B5EF4-FFF2-40B4-BE49-F238E27FC236}">
                  <a16:creationId xmlns:a16="http://schemas.microsoft.com/office/drawing/2014/main" id="{D303B51B-ADCC-43C9-AE4F-0168CFA6376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0" name="Freeform 52">
              <a:extLst>
                <a:ext uri="{FF2B5EF4-FFF2-40B4-BE49-F238E27FC236}">
                  <a16:creationId xmlns:a16="http://schemas.microsoft.com/office/drawing/2014/main" id="{5621B409-0B0A-4827-81F9-684C335EE18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1" name="Freeform 53">
              <a:extLst>
                <a:ext uri="{FF2B5EF4-FFF2-40B4-BE49-F238E27FC236}">
                  <a16:creationId xmlns:a16="http://schemas.microsoft.com/office/drawing/2014/main" id="{FCA6910E-A4EC-464B-B285-5F1E40AEFF9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2" name="Freeform 54">
              <a:extLst>
                <a:ext uri="{FF2B5EF4-FFF2-40B4-BE49-F238E27FC236}">
                  <a16:creationId xmlns:a16="http://schemas.microsoft.com/office/drawing/2014/main" id="{7D0C75DF-4953-4E72-B34A-2F8BD05235F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3" name="Freeform 55">
              <a:extLst>
                <a:ext uri="{FF2B5EF4-FFF2-40B4-BE49-F238E27FC236}">
                  <a16:creationId xmlns:a16="http://schemas.microsoft.com/office/drawing/2014/main" id="{998A65EA-C434-41FF-B792-2BDC1150190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4" name="Freeform 56">
              <a:extLst>
                <a:ext uri="{FF2B5EF4-FFF2-40B4-BE49-F238E27FC236}">
                  <a16:creationId xmlns:a16="http://schemas.microsoft.com/office/drawing/2014/main" id="{3A6D2AE4-7ABD-4946-BE69-5FD3C1A1D6A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5" name="Freeform 57">
              <a:extLst>
                <a:ext uri="{FF2B5EF4-FFF2-40B4-BE49-F238E27FC236}">
                  <a16:creationId xmlns:a16="http://schemas.microsoft.com/office/drawing/2014/main" id="{833A81DC-8A3A-4141-A713-A2FE1C572BD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6" name="Freeform 58">
              <a:extLst>
                <a:ext uri="{FF2B5EF4-FFF2-40B4-BE49-F238E27FC236}">
                  <a16:creationId xmlns:a16="http://schemas.microsoft.com/office/drawing/2014/main" id="{47BB7FFD-57DB-41BD-8D42-9FB58174B1B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288" name="Picture 2">
            <a:extLst>
              <a:ext uri="{FF2B5EF4-FFF2-40B4-BE49-F238E27FC236}">
                <a16:creationId xmlns:a16="http://schemas.microsoft.com/office/drawing/2014/main" id="{3631D3C9-4C1D-4B3A-A737-E6E78004240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" y="-3747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17E7BCB-C3A7-44D9-86DD-E702501B0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7397" y="1113282"/>
            <a:ext cx="3489569" cy="23966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>
                <a:solidFill>
                  <a:srgbClr val="FFFFFF"/>
                </a:solidFill>
              </a:rPr>
              <a:t>Comulative Flow </a:t>
            </a:r>
          </a:p>
        </p:txBody>
      </p:sp>
      <p:sp useBgFill="1">
        <p:nvSpPr>
          <p:cNvPr id="290" name="Round Diagonal Corner Rectangle 6">
            <a:extLst>
              <a:ext uri="{FF2B5EF4-FFF2-40B4-BE49-F238E27FC236}">
                <a16:creationId xmlns:a16="http://schemas.microsoft.com/office/drawing/2014/main" id="{5B986EF0-8540-483D-9DDE-1F168FAAC78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B8333FE8-EFCC-47D5-BA7F-ACD9F339FB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513" y="1521782"/>
            <a:ext cx="6232102" cy="3910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9792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036DFE7-5C4D-4933-A979-130B192F6C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/>
              <a:t>RUP</a:t>
            </a:r>
            <a:endParaRPr lang="de-DE" dirty="0"/>
          </a:p>
        </p:txBody>
      </p:sp>
      <p:graphicFrame>
        <p:nvGraphicFramePr>
          <p:cNvPr id="5" name="Inhaltsplatzhalter 2">
            <a:extLst>
              <a:ext uri="{FF2B5EF4-FFF2-40B4-BE49-F238E27FC236}">
                <a16:creationId xmlns:a16="http://schemas.microsoft.com/office/drawing/2014/main" id="{B74CF7D4-6CFE-4625-8D97-3A2D4098BFD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44502873"/>
              </p:ext>
            </p:extLst>
          </p:nvPr>
        </p:nvGraphicFramePr>
        <p:xfrm>
          <a:off x="1141413" y="1828800"/>
          <a:ext cx="9980912" cy="40716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156503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0E64F55-07A1-4CC0-92D1-81901696C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Fortschritt der App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AF3C884-AEF3-409F-8C7A-A40D7A7E1F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UseCases</a:t>
            </a:r>
            <a:endParaRPr lang="de-DE" dirty="0"/>
          </a:p>
          <a:p>
            <a:r>
              <a:rPr lang="de-DE" dirty="0"/>
              <a:t>Architektur</a:t>
            </a:r>
          </a:p>
          <a:p>
            <a:r>
              <a:rPr lang="de-DE" dirty="0"/>
              <a:t>Klassendiagramm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03293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0F4DC58-CD55-454F-A4BD-BFA7D69E6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UseCases</a:t>
            </a:r>
            <a:endParaRPr lang="de-DE" dirty="0"/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6B9A90CB-58A6-45D6-8119-2324E4AF1D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449737"/>
          </a:xfrm>
        </p:spPr>
        <p:txBody>
          <a:bodyPr/>
          <a:lstStyle/>
          <a:p>
            <a:r>
              <a:rPr lang="de-DE" dirty="0"/>
              <a:t>Return </a:t>
            </a:r>
            <a:r>
              <a:rPr lang="de-DE" dirty="0" err="1"/>
              <a:t>to</a:t>
            </a:r>
            <a:r>
              <a:rPr lang="de-DE" dirty="0"/>
              <a:t> Home</a:t>
            </a:r>
          </a:p>
        </p:txBody>
      </p: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D6CEE7D5-FCEF-4997-B26F-7FD9707C5B35}"/>
              </a:ext>
            </a:extLst>
          </p:cNvPr>
          <p:cNvSpPr>
            <a:spLocks noGrp="1"/>
          </p:cNvSpPr>
          <p:nvPr>
            <p:ph type="body" sz="half" idx="15"/>
          </p:nvPr>
        </p:nvSpPr>
        <p:spPr/>
        <p:txBody>
          <a:bodyPr/>
          <a:lstStyle/>
          <a:p>
            <a:r>
              <a:rPr lang="de-DE" sz="1600" dirty="0"/>
              <a:t>Dem Nutzer wird es ermöglicht, von jeder Position zurück auf die Startseite zu gelangen.</a:t>
            </a:r>
          </a:p>
          <a:p>
            <a:endParaRPr lang="de-DE" dirty="0"/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B682E4E5-483D-4BCD-A21B-A5E893F55F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446565"/>
          </a:xfrm>
        </p:spPr>
        <p:txBody>
          <a:bodyPr/>
          <a:lstStyle/>
          <a:p>
            <a:r>
              <a:rPr lang="de-DE" dirty="0"/>
              <a:t>Show </a:t>
            </a:r>
            <a:r>
              <a:rPr lang="de-DE" dirty="0" err="1"/>
              <a:t>Diagrams</a:t>
            </a:r>
            <a:endParaRPr lang="de-DE" dirty="0"/>
          </a:p>
        </p:txBody>
      </p:sp>
      <p:sp>
        <p:nvSpPr>
          <p:cNvPr id="17" name="Textplatzhalter 16">
            <a:extLst>
              <a:ext uri="{FF2B5EF4-FFF2-40B4-BE49-F238E27FC236}">
                <a16:creationId xmlns:a16="http://schemas.microsoft.com/office/drawing/2014/main" id="{39DDEBEF-6C1D-4D39-AB2A-F544AD184A27}"/>
              </a:ext>
            </a:extLst>
          </p:cNvPr>
          <p:cNvSpPr>
            <a:spLocks noGrp="1"/>
          </p:cNvSpPr>
          <p:nvPr>
            <p:ph type="body" sz="half" idx="16"/>
          </p:nvPr>
        </p:nvSpPr>
        <p:spPr/>
        <p:txBody>
          <a:bodyPr>
            <a:normAutofit/>
          </a:bodyPr>
          <a:lstStyle/>
          <a:p>
            <a:r>
              <a:rPr lang="de-DE" sz="1600" dirty="0"/>
              <a:t>Der Nutzer kann sich durch drücken des „</a:t>
            </a:r>
            <a:r>
              <a:rPr lang="de-DE" sz="1600" dirty="0" err="1"/>
              <a:t>Diagram</a:t>
            </a:r>
            <a:r>
              <a:rPr lang="de-DE" sz="1600" dirty="0"/>
              <a:t>“ – Button mehrere Diagramme über seinen aktuellen Finanzstatus anzeigen lassen. Dabei werden zum Beispiel Einnahmen und Ausgaben oder zu sparendes Geld berücksichtigtes </a:t>
            </a:r>
          </a:p>
          <a:p>
            <a:endParaRPr lang="de-DE" dirty="0"/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8830CE90-4EC7-49DE-9170-DAA541B410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446565"/>
          </a:xfrm>
        </p:spPr>
        <p:txBody>
          <a:bodyPr/>
          <a:lstStyle/>
          <a:p>
            <a:r>
              <a:rPr lang="de-DE" dirty="0" err="1"/>
              <a:t>Get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Settings</a:t>
            </a:r>
          </a:p>
        </p:txBody>
      </p:sp>
      <p:sp>
        <p:nvSpPr>
          <p:cNvPr id="18" name="Textplatzhalter 17">
            <a:extLst>
              <a:ext uri="{FF2B5EF4-FFF2-40B4-BE49-F238E27FC236}">
                <a16:creationId xmlns:a16="http://schemas.microsoft.com/office/drawing/2014/main" id="{FED2B45A-D579-4E74-A0BE-3DF2526073A6}"/>
              </a:ext>
            </a:extLst>
          </p:cNvPr>
          <p:cNvSpPr>
            <a:spLocks noGrp="1"/>
          </p:cNvSpPr>
          <p:nvPr>
            <p:ph type="body" sz="half" idx="17"/>
          </p:nvPr>
        </p:nvSpPr>
        <p:spPr/>
        <p:txBody>
          <a:bodyPr/>
          <a:lstStyle/>
          <a:p>
            <a:r>
              <a:rPr lang="de-DE" sz="1600" dirty="0"/>
              <a:t>Der Nutzer kann die Einstellungen über einen Button auf der Startseite aufrufen</a:t>
            </a:r>
            <a:r>
              <a:rPr lang="de-DE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56191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36343" y="2780245"/>
            <a:ext cx="3798335" cy="1240099"/>
          </a:xfrm>
        </p:spPr>
        <p:txBody>
          <a:bodyPr/>
          <a:lstStyle/>
          <a:p>
            <a:r>
              <a:rPr lang="de-DE" dirty="0" smtClean="0"/>
              <a:t>Overall </a:t>
            </a:r>
            <a:r>
              <a:rPr lang="de-DE" dirty="0" err="1" smtClean="0"/>
              <a:t>USecase</a:t>
            </a:r>
            <a:endParaRPr lang="de-DE" dirty="0"/>
          </a:p>
        </p:txBody>
      </p:sp>
      <p:pic>
        <p:nvPicPr>
          <p:cNvPr id="4" name="Inhaltsplatzhalt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6600" y="271090"/>
            <a:ext cx="6591381" cy="6258407"/>
          </a:xfrm>
        </p:spPr>
      </p:pic>
    </p:spTree>
    <p:extLst>
      <p:ext uri="{BB962C8B-B14F-4D97-AF65-F5344CB8AC3E}">
        <p14:creationId xmlns:p14="http://schemas.microsoft.com/office/powerpoint/2010/main" val="2831003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367172" y="2901747"/>
            <a:ext cx="4864045" cy="1155571"/>
          </a:xfrm>
        </p:spPr>
        <p:txBody>
          <a:bodyPr/>
          <a:lstStyle/>
          <a:p>
            <a:r>
              <a:rPr lang="de-DE" dirty="0" err="1" smtClean="0"/>
              <a:t>Feautre</a:t>
            </a:r>
            <a:r>
              <a:rPr lang="de-DE" dirty="0" smtClean="0"/>
              <a:t> File </a:t>
            </a:r>
            <a:br>
              <a:rPr lang="de-DE" dirty="0" smtClean="0"/>
            </a:br>
            <a:r>
              <a:rPr lang="de-DE" dirty="0" smtClean="0"/>
              <a:t>UC: Show </a:t>
            </a:r>
            <a:r>
              <a:rPr lang="de-DE" dirty="0" err="1" smtClean="0"/>
              <a:t>diagram</a:t>
            </a:r>
            <a:endParaRPr lang="de-DE" dirty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873" y="434675"/>
            <a:ext cx="4716221" cy="6089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025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0F4DC58-CD55-454F-A4BD-BFA7D69E6D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618518"/>
            <a:ext cx="4579937" cy="1478570"/>
          </a:xfrm>
        </p:spPr>
        <p:txBody>
          <a:bodyPr>
            <a:normAutofit/>
          </a:bodyPr>
          <a:lstStyle/>
          <a:p>
            <a:r>
              <a:rPr lang="de-DE" sz="3200" dirty="0"/>
              <a:t>Architektur - Überblick</a:t>
            </a:r>
          </a:p>
        </p:txBody>
      </p:sp>
      <p:pic>
        <p:nvPicPr>
          <p:cNvPr id="4" name="Inhaltsplatzhalter 4">
            <a:extLst>
              <a:ext uri="{FF2B5EF4-FFF2-40B4-BE49-F238E27FC236}">
                <a16:creationId xmlns:a16="http://schemas.microsoft.com/office/drawing/2014/main" id="{7E2B8EA5-2D81-4441-B2A8-16B7D62DC7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8750" y="1990726"/>
            <a:ext cx="7868170" cy="4156170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60268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678E285C-BE9E-45B7-A3EE-B9792DAE991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AB86F577-8905-4B21-8AF3-C1BB3433775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D2F1CFF3-A579-4D24-B5F9-1C71BA6FE5E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57601B50-7EB1-43FA-8360-4297BCD7632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60BD8B7A-CD01-4638-A2C9-299AC68B9B9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Rectangle 8">
              <a:extLst>
                <a:ext uri="{FF2B5EF4-FFF2-40B4-BE49-F238E27FC236}">
                  <a16:creationId xmlns:a16="http://schemas.microsoft.com/office/drawing/2014/main" id="{095B58F9-6C29-48BE-9DA6-38550805212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0C84674F-2E8A-4B70-B801-00722CDD581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34F320BB-D6A9-45FE-8556-498B763B1E6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5493D54A-532A-46ED-AF63-A0A54818EF8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EAF2EDFA-9C0B-44E2-B4BB-312B58BCA8E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A3641113-CE35-42A4-B605-41BC06BF4F0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DA2E5B2C-BAC4-4440-9B7E-F38783197AB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D8A506DF-2E53-42C9-94BE-B98E32E0578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6">
              <a:extLst>
                <a:ext uri="{FF2B5EF4-FFF2-40B4-BE49-F238E27FC236}">
                  <a16:creationId xmlns:a16="http://schemas.microsoft.com/office/drawing/2014/main" id="{12934FF8-5F70-40BF-BBB6-5EB941FB9BD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8EB3FB08-D01D-4E24-BE40-C16269DF624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D24E50D7-2753-4169-AD51-C106DA1B7A2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DF94B7E0-D9B6-4096-94D0-18D3AC0EF61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EBC05ADE-BBA2-4387-B005-3196E2E1982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1">
              <a:extLst>
                <a:ext uri="{FF2B5EF4-FFF2-40B4-BE49-F238E27FC236}">
                  <a16:creationId xmlns:a16="http://schemas.microsoft.com/office/drawing/2014/main" id="{BBED1CEE-14D2-442F-AB08-401ABE3EFBD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4F6574C0-78E8-49EA-84BC-EE9D55707F2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65BCDB0B-615E-4CA1-AFD5-6B121CB7CEB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40627863-B7FC-44D1-9E53-E728FFF675A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52FD6F8C-3AF1-487E-91F4-6E55146F1F2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50323CF3-93CB-4E03-95C0-B180BB87A86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EB47D82F-CF1B-47E6-9FA2-F3A9C5F945B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0606708F-F2D4-4678-8ED2-39041BC64D7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D7EB95B4-15E4-433D-B36F-21FF341AD9A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500A541B-4C75-497C-A489-097ED29964F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5789326F-12A4-48B8-B0ED-A6A2AE0C277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2">
              <a:extLst>
                <a:ext uri="{FF2B5EF4-FFF2-40B4-BE49-F238E27FC236}">
                  <a16:creationId xmlns:a16="http://schemas.microsoft.com/office/drawing/2014/main" id="{25FA672E-2B65-477F-AA75-6261CE652F2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Rectangle 33">
              <a:extLst>
                <a:ext uri="{FF2B5EF4-FFF2-40B4-BE49-F238E27FC236}">
                  <a16:creationId xmlns:a16="http://schemas.microsoft.com/office/drawing/2014/main" id="{BB09AF8D-E68B-499C-B9F5-2F365813D3C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2" name="Freeform 34">
              <a:extLst>
                <a:ext uri="{FF2B5EF4-FFF2-40B4-BE49-F238E27FC236}">
                  <a16:creationId xmlns:a16="http://schemas.microsoft.com/office/drawing/2014/main" id="{7991AEAD-B5F3-47BA-9F1B-86C16A84AD3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5">
              <a:extLst>
                <a:ext uri="{FF2B5EF4-FFF2-40B4-BE49-F238E27FC236}">
                  <a16:creationId xmlns:a16="http://schemas.microsoft.com/office/drawing/2014/main" id="{19A85F58-4C3A-4388-B55C-2329EEAECF0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6">
              <a:extLst>
                <a:ext uri="{FF2B5EF4-FFF2-40B4-BE49-F238E27FC236}">
                  <a16:creationId xmlns:a16="http://schemas.microsoft.com/office/drawing/2014/main" id="{05652F38-94D9-41B7-A699-7E8F0C78D8C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7">
              <a:extLst>
                <a:ext uri="{FF2B5EF4-FFF2-40B4-BE49-F238E27FC236}">
                  <a16:creationId xmlns:a16="http://schemas.microsoft.com/office/drawing/2014/main" id="{3C043852-C250-4518-BB89-C91A349171D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8">
              <a:extLst>
                <a:ext uri="{FF2B5EF4-FFF2-40B4-BE49-F238E27FC236}">
                  <a16:creationId xmlns:a16="http://schemas.microsoft.com/office/drawing/2014/main" id="{0CAB9A07-ECF2-416C-8528-F75DACB1382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9">
              <a:extLst>
                <a:ext uri="{FF2B5EF4-FFF2-40B4-BE49-F238E27FC236}">
                  <a16:creationId xmlns:a16="http://schemas.microsoft.com/office/drawing/2014/main" id="{904A314C-A829-4AA6-92E2-529BCCF95C9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0">
              <a:extLst>
                <a:ext uri="{FF2B5EF4-FFF2-40B4-BE49-F238E27FC236}">
                  <a16:creationId xmlns:a16="http://schemas.microsoft.com/office/drawing/2014/main" id="{244EE6BA-4569-43ED-9E2E-1FB66201B7E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1">
              <a:extLst>
                <a:ext uri="{FF2B5EF4-FFF2-40B4-BE49-F238E27FC236}">
                  <a16:creationId xmlns:a16="http://schemas.microsoft.com/office/drawing/2014/main" id="{BEB8252E-FB2A-4BB5-BEC6-CA10FF6F7CA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2">
              <a:extLst>
                <a:ext uri="{FF2B5EF4-FFF2-40B4-BE49-F238E27FC236}">
                  <a16:creationId xmlns:a16="http://schemas.microsoft.com/office/drawing/2014/main" id="{91414711-C3A4-4E96-854A-DDDEB2F2E3E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3">
              <a:extLst>
                <a:ext uri="{FF2B5EF4-FFF2-40B4-BE49-F238E27FC236}">
                  <a16:creationId xmlns:a16="http://schemas.microsoft.com/office/drawing/2014/main" id="{86815BA8-3055-4B42-98C3-4202FD92E0D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4">
              <a:extLst>
                <a:ext uri="{FF2B5EF4-FFF2-40B4-BE49-F238E27FC236}">
                  <a16:creationId xmlns:a16="http://schemas.microsoft.com/office/drawing/2014/main" id="{44457813-E991-44AE-9A83-B7488D1F362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Rectangle 45">
              <a:extLst>
                <a:ext uri="{FF2B5EF4-FFF2-40B4-BE49-F238E27FC236}">
                  <a16:creationId xmlns:a16="http://schemas.microsoft.com/office/drawing/2014/main" id="{8CE1CF47-A73F-4560-8835-AE1DC51E5CA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4" name="Freeform 46">
              <a:extLst>
                <a:ext uri="{FF2B5EF4-FFF2-40B4-BE49-F238E27FC236}">
                  <a16:creationId xmlns:a16="http://schemas.microsoft.com/office/drawing/2014/main" id="{C2A935E4-AACC-4CB9-995E-D2861788731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7">
              <a:extLst>
                <a:ext uri="{FF2B5EF4-FFF2-40B4-BE49-F238E27FC236}">
                  <a16:creationId xmlns:a16="http://schemas.microsoft.com/office/drawing/2014/main" id="{93B5B778-8ACB-4004-932D-BD95997BAEF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8">
              <a:extLst>
                <a:ext uri="{FF2B5EF4-FFF2-40B4-BE49-F238E27FC236}">
                  <a16:creationId xmlns:a16="http://schemas.microsoft.com/office/drawing/2014/main" id="{1434AF34-0919-40AD-84B1-446D4FF2D6D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9">
              <a:extLst>
                <a:ext uri="{FF2B5EF4-FFF2-40B4-BE49-F238E27FC236}">
                  <a16:creationId xmlns:a16="http://schemas.microsoft.com/office/drawing/2014/main" id="{29546CF3-6DDD-4073-AB7F-C6E722257AA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0">
              <a:extLst>
                <a:ext uri="{FF2B5EF4-FFF2-40B4-BE49-F238E27FC236}">
                  <a16:creationId xmlns:a16="http://schemas.microsoft.com/office/drawing/2014/main" id="{289D46AB-128A-477F-B6C9-F40F115D6CE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1">
              <a:extLst>
                <a:ext uri="{FF2B5EF4-FFF2-40B4-BE49-F238E27FC236}">
                  <a16:creationId xmlns:a16="http://schemas.microsoft.com/office/drawing/2014/main" id="{A7DA7E67-3368-44AD-AACD-EB64AE34870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2">
              <a:extLst>
                <a:ext uri="{FF2B5EF4-FFF2-40B4-BE49-F238E27FC236}">
                  <a16:creationId xmlns:a16="http://schemas.microsoft.com/office/drawing/2014/main" id="{78BB1152-AB85-4AD8-BBA1-07CEA1F5081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3">
              <a:extLst>
                <a:ext uri="{FF2B5EF4-FFF2-40B4-BE49-F238E27FC236}">
                  <a16:creationId xmlns:a16="http://schemas.microsoft.com/office/drawing/2014/main" id="{A982E7F2-DD68-4093-B9C5-3E42B475AB4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4">
              <a:extLst>
                <a:ext uri="{FF2B5EF4-FFF2-40B4-BE49-F238E27FC236}">
                  <a16:creationId xmlns:a16="http://schemas.microsoft.com/office/drawing/2014/main" id="{A682E224-4CD6-420B-897A-B23D50B82ED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5">
              <a:extLst>
                <a:ext uri="{FF2B5EF4-FFF2-40B4-BE49-F238E27FC236}">
                  <a16:creationId xmlns:a16="http://schemas.microsoft.com/office/drawing/2014/main" id="{31B90F10-06CD-480E-8D35-6E0FFFB8945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6">
              <a:extLst>
                <a:ext uri="{FF2B5EF4-FFF2-40B4-BE49-F238E27FC236}">
                  <a16:creationId xmlns:a16="http://schemas.microsoft.com/office/drawing/2014/main" id="{7BC977DB-69B0-4D8D-B77C-E1127EC4172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7">
              <a:extLst>
                <a:ext uri="{FF2B5EF4-FFF2-40B4-BE49-F238E27FC236}">
                  <a16:creationId xmlns:a16="http://schemas.microsoft.com/office/drawing/2014/main" id="{24127454-3FCB-41D6-ACFB-81D7E05A792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8">
              <a:extLst>
                <a:ext uri="{FF2B5EF4-FFF2-40B4-BE49-F238E27FC236}">
                  <a16:creationId xmlns:a16="http://schemas.microsoft.com/office/drawing/2014/main" id="{7AA80D42-B8A8-475B-ADBF-99719CE9FE5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10F4DC58-CD55-454F-A4BD-BFA7D69E6D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6424" y="4141693"/>
            <a:ext cx="8791575" cy="130167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/>
              <a:t>Architektur - Klassendiagramm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C76B2B7-3E65-4872-9514-72448E608F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371475" y="1900311"/>
            <a:ext cx="11294921" cy="2174272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81126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45A3BA-DA4E-4C6E-BC97-896C6BC443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62574" y="3034557"/>
            <a:ext cx="3757460" cy="788885"/>
          </a:xfrm>
        </p:spPr>
        <p:txBody>
          <a:bodyPr/>
          <a:lstStyle/>
          <a:p>
            <a:r>
              <a:rPr lang="de-DE" dirty="0"/>
              <a:t>Inhalt</a:t>
            </a:r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02A4362C-9442-4B0F-990C-3673EC586B7A}"/>
              </a:ext>
            </a:extLst>
          </p:cNvPr>
          <p:cNvSpPr txBox="1">
            <a:spLocks/>
          </p:cNvSpPr>
          <p:nvPr/>
        </p:nvSpPr>
        <p:spPr>
          <a:xfrm>
            <a:off x="5297763" y="1082673"/>
            <a:ext cx="5751237" cy="47085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000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500" dirty="0">
                <a:solidFill>
                  <a:schemeClr val="tx1"/>
                </a:solidFill>
              </a:rPr>
              <a:t>Idee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500" dirty="0">
                <a:solidFill>
                  <a:schemeClr val="tx1"/>
                </a:solidFill>
              </a:rPr>
              <a:t>Technologie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500" dirty="0">
                <a:solidFill>
                  <a:schemeClr val="tx1"/>
                </a:solidFill>
              </a:rPr>
              <a:t>Projektmanagement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500" dirty="0">
                <a:solidFill>
                  <a:schemeClr val="tx1"/>
                </a:solidFill>
              </a:rPr>
              <a:t>Fortschritt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500" dirty="0">
                <a:solidFill>
                  <a:schemeClr val="tx1"/>
                </a:solidFill>
              </a:rPr>
              <a:t>Demo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500" dirty="0">
                <a:solidFill>
                  <a:schemeClr val="tx1"/>
                </a:solidFill>
              </a:rPr>
              <a:t>Fragen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8" name="Freihand 7">
                <a:extLst>
                  <a:ext uri="{FF2B5EF4-FFF2-40B4-BE49-F238E27FC236}">
                    <a16:creationId xmlns:a16="http://schemas.microsoft.com/office/drawing/2014/main" id="{D74A4BBD-EABA-468D-8B6F-1E50A8FF6F2F}"/>
                  </a:ext>
                </a:extLst>
              </p14:cNvPr>
              <p14:cNvContentPartPr/>
              <p14:nvPr/>
            </p14:nvContentPartPr>
            <p14:xfrm>
              <a:off x="4654266" y="1813308"/>
              <a:ext cx="360" cy="3312360"/>
            </p14:xfrm>
          </p:contentPart>
        </mc:Choice>
        <mc:Fallback xmlns="">
          <p:pic>
            <p:nvPicPr>
              <p:cNvPr id="8" name="Freihand 7">
                <a:extLst>
                  <a:ext uri="{FF2B5EF4-FFF2-40B4-BE49-F238E27FC236}">
                    <a16:creationId xmlns:a16="http://schemas.microsoft.com/office/drawing/2014/main" id="{D74A4BBD-EABA-468D-8B6F-1E50A8FF6F2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645266" y="1804308"/>
                <a:ext cx="18000" cy="3330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85724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45A3BA-DA4E-4C6E-BC97-896C6BC443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62574" y="3034557"/>
            <a:ext cx="3757460" cy="788885"/>
          </a:xfrm>
        </p:spPr>
        <p:txBody>
          <a:bodyPr/>
          <a:lstStyle/>
          <a:p>
            <a:r>
              <a:rPr lang="de-DE" dirty="0"/>
              <a:t>Demo</a:t>
            </a:r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02A4362C-9442-4B0F-990C-3673EC586B7A}"/>
              </a:ext>
            </a:extLst>
          </p:cNvPr>
          <p:cNvSpPr txBox="1">
            <a:spLocks/>
          </p:cNvSpPr>
          <p:nvPr/>
        </p:nvSpPr>
        <p:spPr>
          <a:xfrm>
            <a:off x="5297763" y="1082673"/>
            <a:ext cx="5751237" cy="47085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000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8575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endParaRPr kumimoji="0" lang="de-DE" sz="2500" b="0" i="0" u="none" strike="noStrike" kern="1200" cap="all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8" name="Freihand 7">
                <a:extLst>
                  <a:ext uri="{FF2B5EF4-FFF2-40B4-BE49-F238E27FC236}">
                    <a16:creationId xmlns:a16="http://schemas.microsoft.com/office/drawing/2014/main" id="{D74A4BBD-EABA-468D-8B6F-1E50A8FF6F2F}"/>
                  </a:ext>
                </a:extLst>
              </p14:cNvPr>
              <p14:cNvContentPartPr/>
              <p14:nvPr/>
            </p14:nvContentPartPr>
            <p14:xfrm>
              <a:off x="4654266" y="1813308"/>
              <a:ext cx="360" cy="3312360"/>
            </p14:xfrm>
          </p:contentPart>
        </mc:Choice>
        <mc:Fallback xmlns="">
          <p:pic>
            <p:nvPicPr>
              <p:cNvPr id="8" name="Freihand 7">
                <a:extLst>
                  <a:ext uri="{FF2B5EF4-FFF2-40B4-BE49-F238E27FC236}">
                    <a16:creationId xmlns:a16="http://schemas.microsoft.com/office/drawing/2014/main" id="{D74A4BBD-EABA-468D-8B6F-1E50A8FF6F2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645266" y="1804308"/>
                <a:ext cx="18000" cy="3330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13844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08595FE-280F-4A92-9451-78B8275F0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DEMO</a:t>
            </a:r>
          </a:p>
        </p:txBody>
      </p:sp>
      <p:pic>
        <p:nvPicPr>
          <p:cNvPr id="7" name="Android-Emulator_Demo">
            <a:hlinkClick r:id="" action="ppaction://media"/>
            <a:extLst>
              <a:ext uri="{FF2B5EF4-FFF2-40B4-BE49-F238E27FC236}">
                <a16:creationId xmlns:a16="http://schemas.microsoft.com/office/drawing/2014/main" id="{6A751251-D2BE-4C05-BED5-0F2E4CC2DD0E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432299" y="618518"/>
            <a:ext cx="3324225" cy="5886471"/>
          </a:xfrm>
        </p:spPr>
      </p:pic>
    </p:spTree>
    <p:extLst>
      <p:ext uri="{BB962C8B-B14F-4D97-AF65-F5344CB8AC3E}">
        <p14:creationId xmlns:p14="http://schemas.microsoft.com/office/powerpoint/2010/main" val="452694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59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263DB2-6CD3-471C-9ABE-1A6869C817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5454736"/>
          </a:xfrm>
        </p:spPr>
        <p:txBody>
          <a:bodyPr>
            <a:normAutofit/>
          </a:bodyPr>
          <a:lstStyle/>
          <a:p>
            <a:pPr algn="ctr"/>
            <a:r>
              <a:rPr lang="de-DE" sz="6000" dirty="0"/>
              <a:t>Fragen – Questions ?</a:t>
            </a:r>
          </a:p>
        </p:txBody>
      </p:sp>
    </p:spTree>
    <p:extLst>
      <p:ext uri="{BB962C8B-B14F-4D97-AF65-F5344CB8AC3E}">
        <p14:creationId xmlns:p14="http://schemas.microsoft.com/office/powerpoint/2010/main" val="927905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DDF9B52-BC17-439B-8DB3-E24647E44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Idee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46929E-5587-454E-823B-949DF21495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Einfaches Tracking deiner Finanzen</a:t>
            </a:r>
          </a:p>
          <a:p>
            <a:pPr lvl="1"/>
            <a:r>
              <a:rPr lang="de-DE" dirty="0"/>
              <a:t>Einnahmen</a:t>
            </a:r>
          </a:p>
          <a:p>
            <a:pPr lvl="1"/>
            <a:r>
              <a:rPr lang="de-DE" dirty="0"/>
              <a:t>Ausgaben</a:t>
            </a:r>
          </a:p>
          <a:p>
            <a:pPr lvl="1"/>
            <a:r>
              <a:rPr lang="de-DE" dirty="0"/>
              <a:t>Kategorisieren und ordnen</a:t>
            </a:r>
          </a:p>
          <a:p>
            <a:r>
              <a:rPr lang="de-DE" dirty="0"/>
              <a:t>Schnelle individuell visualisierte Übersicht</a:t>
            </a:r>
          </a:p>
          <a:p>
            <a:r>
              <a:rPr lang="de-DE" dirty="0"/>
              <a:t>Einfaches setzten von Spar-Zielen</a:t>
            </a:r>
          </a:p>
          <a:p>
            <a:r>
              <a:rPr lang="de-DE" dirty="0"/>
              <a:t>Unterstützung bei der Einhaltung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54335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hteck: diagonal liegende Ecken abgerundet 13">
            <a:extLst>
              <a:ext uri="{FF2B5EF4-FFF2-40B4-BE49-F238E27FC236}">
                <a16:creationId xmlns:a16="http://schemas.microsoft.com/office/drawing/2014/main" id="{7F865036-98CF-4F93-84DA-2F847F0F1021}"/>
              </a:ext>
            </a:extLst>
          </p:cNvPr>
          <p:cNvSpPr/>
          <p:nvPr/>
        </p:nvSpPr>
        <p:spPr>
          <a:xfrm>
            <a:off x="6939116" y="2097088"/>
            <a:ext cx="3561736" cy="3192668"/>
          </a:xfrm>
          <a:prstGeom prst="round2DiagRect">
            <a:avLst/>
          </a:prstGeom>
          <a:noFill/>
          <a:ln>
            <a:solidFill>
              <a:srgbClr val="2E7D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958852B-1057-4C7C-A35F-C8A46F43E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Technologie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693AEFD-C5B7-49EA-BB8F-20D79223B9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49487"/>
            <a:ext cx="4954588" cy="3541714"/>
          </a:xfrm>
        </p:spPr>
        <p:txBody>
          <a:bodyPr>
            <a:normAutofit/>
          </a:bodyPr>
          <a:lstStyle/>
          <a:p>
            <a:r>
              <a:rPr lang="de-DE" dirty="0"/>
              <a:t>Flutter Framework</a:t>
            </a:r>
          </a:p>
          <a:p>
            <a:r>
              <a:rPr lang="de-DE" dirty="0"/>
              <a:t>Dart Language</a:t>
            </a:r>
          </a:p>
          <a:p>
            <a:r>
              <a:rPr lang="de-DE" dirty="0"/>
              <a:t>Versionskontrolle über GitHub</a:t>
            </a:r>
          </a:p>
          <a:p>
            <a:r>
              <a:rPr lang="de-DE" dirty="0"/>
              <a:t>Visual Studio Code</a:t>
            </a:r>
          </a:p>
          <a:p>
            <a:r>
              <a:rPr lang="de-DE" dirty="0"/>
              <a:t>Android Studio Emulator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AA624F7-6233-4E77-BD38-BEB65B0506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325032" y="2367475"/>
            <a:ext cx="948813" cy="1177772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1AC1465D-5B4E-4EC0-8AB6-5D2AE86B8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7325032" y="3942050"/>
            <a:ext cx="1140543" cy="1140543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FF072FC2-710A-42BB-8EFE-9845E09691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84225" y="2388648"/>
            <a:ext cx="1163204" cy="1140544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B6D9E21A-8C16-4557-B587-AD37811413B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8984225" y="3936744"/>
            <a:ext cx="1140544" cy="1140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508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C43D244-BC17-494B-A133-155791AB58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/>
          <a:lstStyle/>
          <a:p>
            <a:r>
              <a:rPr lang="de-DE"/>
              <a:t>Technologie - Flutter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5C85E85-FA6E-4F66-BC6E-C795503B89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9905999" cy="3541714"/>
          </a:xfrm>
        </p:spPr>
        <p:txBody>
          <a:bodyPr>
            <a:normAutofit/>
          </a:bodyPr>
          <a:lstStyle/>
          <a:p>
            <a:r>
              <a:rPr lang="de-DE"/>
              <a:t>Ui developer Toolkit </a:t>
            </a:r>
          </a:p>
          <a:p>
            <a:r>
              <a:rPr lang="de-DE"/>
              <a:t>Open source von Google</a:t>
            </a:r>
          </a:p>
          <a:p>
            <a:r>
              <a:rPr lang="de-DE"/>
              <a:t>Programmiersprache Dart</a:t>
            </a:r>
          </a:p>
          <a:p>
            <a:r>
              <a:rPr lang="de-DE"/>
              <a:t>Genutzte Plugins</a:t>
            </a:r>
          </a:p>
          <a:p>
            <a:pPr lvl="1"/>
            <a:r>
              <a:rPr lang="de-DE"/>
              <a:t>font_awesome_flutter: ^8.5.0</a:t>
            </a:r>
          </a:p>
          <a:p>
            <a:pPr lvl="1"/>
            <a:r>
              <a:rPr lang="de-DE" dirty="0"/>
              <a:t> </a:t>
            </a:r>
            <a:r>
              <a:rPr lang="de-DE"/>
              <a:t> charts_flutter:</a:t>
            </a:r>
            <a:r>
              <a:rPr lang="de-DE" dirty="0"/>
              <a:t> ^0.8.1</a:t>
            </a:r>
          </a:p>
          <a:p>
            <a:pPr lvl="1"/>
            <a:r>
              <a:rPr lang="de-DE" dirty="0"/>
              <a:t> </a:t>
            </a:r>
            <a:r>
              <a:rPr lang="de-DE"/>
              <a:t> dcdg:</a:t>
            </a:r>
            <a:r>
              <a:rPr lang="de-DE" dirty="0"/>
              <a:t> ^2.0.1</a:t>
            </a:r>
          </a:p>
          <a:p>
            <a:pPr lvl="1"/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978AC01-8E53-43F9-ABDD-7B960DFC40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6352763" y="776660"/>
            <a:ext cx="4273449" cy="5304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22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55F92D-6410-4508-806A-13D4E8B94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Technologie - IDE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05AAE1B-5835-4B1A-9F23-FF2D57EFF6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Visual Studio Code von Microsoft</a:t>
            </a:r>
          </a:p>
          <a:p>
            <a:r>
              <a:rPr lang="de-DE" dirty="0"/>
              <a:t>Zusammen mit Flutter und Dart Extension</a:t>
            </a:r>
          </a:p>
          <a:p>
            <a:r>
              <a:rPr lang="de-DE" dirty="0"/>
              <a:t>Android Emulator von Android Studio  </a:t>
            </a: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5F6EDED1-7531-499F-B797-E8B4BED2B1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901087" y="2040627"/>
            <a:ext cx="2776745" cy="2776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56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E6B359-D7F8-44F0-8D7D-15A998BA4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Projektmanagement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454371C-7B8C-4425-9D93-22FB8077D2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Arbeitsmethode</a:t>
            </a:r>
          </a:p>
          <a:p>
            <a:r>
              <a:rPr lang="de-DE" dirty="0"/>
              <a:t>Flow Chart</a:t>
            </a:r>
          </a:p>
          <a:p>
            <a:r>
              <a:rPr lang="de-DE" dirty="0"/>
              <a:t>RUP</a:t>
            </a:r>
          </a:p>
          <a:p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729EF49-6DFB-465E-8FA5-CBDB38CB76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7944810" y="1066799"/>
            <a:ext cx="2282620" cy="228262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A5022CC6-D6B6-4259-8C3C-6562AA83E2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7825018" y="4062413"/>
            <a:ext cx="2522204" cy="3159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390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4A248F-DCF7-4310-8BB4-76F7EE470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Arbeitsmethode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840C5E3-AB14-4E34-8319-AB2E17D4AD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Agiles Arbeiten</a:t>
            </a:r>
          </a:p>
          <a:p>
            <a:pPr lvl="1"/>
            <a:r>
              <a:rPr lang="de-DE" dirty="0" err="1"/>
              <a:t>Scrum</a:t>
            </a:r>
            <a:endParaRPr lang="de-DE" dirty="0"/>
          </a:p>
          <a:p>
            <a:pPr lvl="1"/>
            <a:r>
              <a:rPr lang="de-DE" dirty="0"/>
              <a:t>Kanban</a:t>
            </a:r>
          </a:p>
          <a:p>
            <a:r>
              <a:rPr lang="de-DE" dirty="0"/>
              <a:t>Virtuelles Taskboard </a:t>
            </a:r>
          </a:p>
          <a:p>
            <a:pPr lvl="1"/>
            <a:r>
              <a:rPr lang="de-DE" dirty="0" err="1"/>
              <a:t>IntelliJ</a:t>
            </a:r>
            <a:r>
              <a:rPr lang="de-DE" dirty="0"/>
              <a:t> </a:t>
            </a:r>
            <a:r>
              <a:rPr lang="de-DE" dirty="0" err="1"/>
              <a:t>YouTrack</a:t>
            </a:r>
            <a:endParaRPr lang="de-DE" dirty="0"/>
          </a:p>
          <a:p>
            <a:pPr lvl="1"/>
            <a:r>
              <a:rPr lang="de-DE" dirty="0"/>
              <a:t>Auf unsere Bedürfnisse angepasst</a:t>
            </a:r>
          </a:p>
          <a:p>
            <a:pPr marL="457200" lvl="1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92016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Picture 2">
            <a:extLst>
              <a:ext uri="{FF2B5EF4-FFF2-40B4-BE49-F238E27FC236}">
                <a16:creationId xmlns:a16="http://schemas.microsoft.com/office/drawing/2014/main" id="{50C065C3-0FE3-4452-B765-CB05BBB2A98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 xmlns:p14="http://schemas.microsoft.com/office/powerpoint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3" name="Group 72">
            <a:extLst>
              <a:ext uri="{FF2B5EF4-FFF2-40B4-BE49-F238E27FC236}">
                <a16:creationId xmlns:a16="http://schemas.microsoft.com/office/drawing/2014/main" id="{9795E515-5F57-431F-9A0D-3A0419DF757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74" name="Rectangle 5">
              <a:extLst>
                <a:ext uri="{FF2B5EF4-FFF2-40B4-BE49-F238E27FC236}">
                  <a16:creationId xmlns:a16="http://schemas.microsoft.com/office/drawing/2014/main" id="{D45BCBFE-0478-4767-BF2E-FC2C548BA62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5" name="Freeform 6">
              <a:extLst>
                <a:ext uri="{FF2B5EF4-FFF2-40B4-BE49-F238E27FC236}">
                  <a16:creationId xmlns:a16="http://schemas.microsoft.com/office/drawing/2014/main" id="{E903928F-F6DA-470C-81A0-CF7D9DE0341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7">
              <a:extLst>
                <a:ext uri="{FF2B5EF4-FFF2-40B4-BE49-F238E27FC236}">
                  <a16:creationId xmlns:a16="http://schemas.microsoft.com/office/drawing/2014/main" id="{ADA095F6-E326-4450-A2D6-DB2BF989B87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Rectangle 8">
              <a:extLst>
                <a:ext uri="{FF2B5EF4-FFF2-40B4-BE49-F238E27FC236}">
                  <a16:creationId xmlns:a16="http://schemas.microsoft.com/office/drawing/2014/main" id="{6B067F9A-FDF2-49EC-B4FF-CD4B90F7892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8" name="Freeform 9">
              <a:extLst>
                <a:ext uri="{FF2B5EF4-FFF2-40B4-BE49-F238E27FC236}">
                  <a16:creationId xmlns:a16="http://schemas.microsoft.com/office/drawing/2014/main" id="{F1331213-D19D-49FC-8616-168A14565A8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10">
              <a:extLst>
                <a:ext uri="{FF2B5EF4-FFF2-40B4-BE49-F238E27FC236}">
                  <a16:creationId xmlns:a16="http://schemas.microsoft.com/office/drawing/2014/main" id="{2ADFE242-96FC-4A14-8C59-90CD6DE1D9F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11">
              <a:extLst>
                <a:ext uri="{FF2B5EF4-FFF2-40B4-BE49-F238E27FC236}">
                  <a16:creationId xmlns:a16="http://schemas.microsoft.com/office/drawing/2014/main" id="{6A97B7BC-40BD-494B-9C6B-AF3045559A3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2">
              <a:extLst>
                <a:ext uri="{FF2B5EF4-FFF2-40B4-BE49-F238E27FC236}">
                  <a16:creationId xmlns:a16="http://schemas.microsoft.com/office/drawing/2014/main" id="{3D7F35CF-F44C-491F-904D-A31ED832137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13">
              <a:extLst>
                <a:ext uri="{FF2B5EF4-FFF2-40B4-BE49-F238E27FC236}">
                  <a16:creationId xmlns:a16="http://schemas.microsoft.com/office/drawing/2014/main" id="{84D9BF7E-18C2-452C-B139-4ED58D7A03C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14">
              <a:extLst>
                <a:ext uri="{FF2B5EF4-FFF2-40B4-BE49-F238E27FC236}">
                  <a16:creationId xmlns:a16="http://schemas.microsoft.com/office/drawing/2014/main" id="{700A6223-AD38-426F-A6FE-7926CAEF31C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15">
              <a:extLst>
                <a:ext uri="{FF2B5EF4-FFF2-40B4-BE49-F238E27FC236}">
                  <a16:creationId xmlns:a16="http://schemas.microsoft.com/office/drawing/2014/main" id="{D172AA94-449F-45EB-94E6-67C186C32DD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16">
              <a:extLst>
                <a:ext uri="{FF2B5EF4-FFF2-40B4-BE49-F238E27FC236}">
                  <a16:creationId xmlns:a16="http://schemas.microsoft.com/office/drawing/2014/main" id="{A7D4F697-8937-4F4C-83C5-770B3FCB828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17">
              <a:extLst>
                <a:ext uri="{FF2B5EF4-FFF2-40B4-BE49-F238E27FC236}">
                  <a16:creationId xmlns:a16="http://schemas.microsoft.com/office/drawing/2014/main" id="{10AF1D59-5117-4D47-8414-4BB61F944BD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18">
              <a:extLst>
                <a:ext uri="{FF2B5EF4-FFF2-40B4-BE49-F238E27FC236}">
                  <a16:creationId xmlns:a16="http://schemas.microsoft.com/office/drawing/2014/main" id="{2387DC33-88B3-4718-8C94-41659EA33A9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19">
              <a:extLst>
                <a:ext uri="{FF2B5EF4-FFF2-40B4-BE49-F238E27FC236}">
                  <a16:creationId xmlns:a16="http://schemas.microsoft.com/office/drawing/2014/main" id="{D4E7EC64-4763-4F04-B2E4-E400364D728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20">
              <a:extLst>
                <a:ext uri="{FF2B5EF4-FFF2-40B4-BE49-F238E27FC236}">
                  <a16:creationId xmlns:a16="http://schemas.microsoft.com/office/drawing/2014/main" id="{581717DF-9FD4-47CB-9579-E34DF7E8754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21">
              <a:extLst>
                <a:ext uri="{FF2B5EF4-FFF2-40B4-BE49-F238E27FC236}">
                  <a16:creationId xmlns:a16="http://schemas.microsoft.com/office/drawing/2014/main" id="{BCD8EF50-6E58-4B2D-90B6-AFF236A73BC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2">
              <a:extLst>
                <a:ext uri="{FF2B5EF4-FFF2-40B4-BE49-F238E27FC236}">
                  <a16:creationId xmlns:a16="http://schemas.microsoft.com/office/drawing/2014/main" id="{6524A268-142A-4CBF-BB8B-DC1FCBC8F78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23">
              <a:extLst>
                <a:ext uri="{FF2B5EF4-FFF2-40B4-BE49-F238E27FC236}">
                  <a16:creationId xmlns:a16="http://schemas.microsoft.com/office/drawing/2014/main" id="{56A0E6F3-B76B-4813-B44B-56CE11A8A0C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24">
              <a:extLst>
                <a:ext uri="{FF2B5EF4-FFF2-40B4-BE49-F238E27FC236}">
                  <a16:creationId xmlns:a16="http://schemas.microsoft.com/office/drawing/2014/main" id="{A74CED8D-B902-4B76-9CC8-30A09B2FA19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25">
              <a:extLst>
                <a:ext uri="{FF2B5EF4-FFF2-40B4-BE49-F238E27FC236}">
                  <a16:creationId xmlns:a16="http://schemas.microsoft.com/office/drawing/2014/main" id="{ED007BD7-ED56-4566-B1FF-707160024A6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26">
              <a:extLst>
                <a:ext uri="{FF2B5EF4-FFF2-40B4-BE49-F238E27FC236}">
                  <a16:creationId xmlns:a16="http://schemas.microsoft.com/office/drawing/2014/main" id="{90AD48D2-5BC8-4C80-B126-B1A201242B8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27">
              <a:extLst>
                <a:ext uri="{FF2B5EF4-FFF2-40B4-BE49-F238E27FC236}">
                  <a16:creationId xmlns:a16="http://schemas.microsoft.com/office/drawing/2014/main" id="{BE14C82F-9F35-4D61-B758-7BCE32DECBF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28">
              <a:extLst>
                <a:ext uri="{FF2B5EF4-FFF2-40B4-BE49-F238E27FC236}">
                  <a16:creationId xmlns:a16="http://schemas.microsoft.com/office/drawing/2014/main" id="{6540CE06-9028-497A-AC64-CF0ED60A745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29">
              <a:extLst>
                <a:ext uri="{FF2B5EF4-FFF2-40B4-BE49-F238E27FC236}">
                  <a16:creationId xmlns:a16="http://schemas.microsoft.com/office/drawing/2014/main" id="{A4825B3B-52CD-4F08-BA02-6C2B0EFEDE9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30">
              <a:extLst>
                <a:ext uri="{FF2B5EF4-FFF2-40B4-BE49-F238E27FC236}">
                  <a16:creationId xmlns:a16="http://schemas.microsoft.com/office/drawing/2014/main" id="{6877A5EF-B8B8-44D3-AA57-4BBF89206D3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31">
              <a:extLst>
                <a:ext uri="{FF2B5EF4-FFF2-40B4-BE49-F238E27FC236}">
                  <a16:creationId xmlns:a16="http://schemas.microsoft.com/office/drawing/2014/main" id="{00BB365C-9180-4208-92CF-AB6A88848CF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32">
              <a:extLst>
                <a:ext uri="{FF2B5EF4-FFF2-40B4-BE49-F238E27FC236}">
                  <a16:creationId xmlns:a16="http://schemas.microsoft.com/office/drawing/2014/main" id="{8D1134D2-53A6-41D5-AC1A-5254A2FBD08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Rectangle 33">
              <a:extLst>
                <a:ext uri="{FF2B5EF4-FFF2-40B4-BE49-F238E27FC236}">
                  <a16:creationId xmlns:a16="http://schemas.microsoft.com/office/drawing/2014/main" id="{24C7FA73-07CD-479A-9B9E-DAD4D3B2BFC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3" name="Freeform 34">
              <a:extLst>
                <a:ext uri="{FF2B5EF4-FFF2-40B4-BE49-F238E27FC236}">
                  <a16:creationId xmlns:a16="http://schemas.microsoft.com/office/drawing/2014/main" id="{AB24DF92-B081-4701-B58D-913261A00D7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35">
              <a:extLst>
                <a:ext uri="{FF2B5EF4-FFF2-40B4-BE49-F238E27FC236}">
                  <a16:creationId xmlns:a16="http://schemas.microsoft.com/office/drawing/2014/main" id="{AB4DF275-6B82-4AA9-A7A9-138E631E30B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36">
              <a:extLst>
                <a:ext uri="{FF2B5EF4-FFF2-40B4-BE49-F238E27FC236}">
                  <a16:creationId xmlns:a16="http://schemas.microsoft.com/office/drawing/2014/main" id="{972A3812-16AD-453E-B1E6-9F39894F79A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37">
              <a:extLst>
                <a:ext uri="{FF2B5EF4-FFF2-40B4-BE49-F238E27FC236}">
                  <a16:creationId xmlns:a16="http://schemas.microsoft.com/office/drawing/2014/main" id="{8FB6759A-BAD8-4073-86A2-6DDD73DE2AF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9FCCB0F4-1178-47C1-9EE2-234EA715C16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39">
              <a:extLst>
                <a:ext uri="{FF2B5EF4-FFF2-40B4-BE49-F238E27FC236}">
                  <a16:creationId xmlns:a16="http://schemas.microsoft.com/office/drawing/2014/main" id="{CB01BF0B-7EB0-4C18-80BE-20D2EAC0486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40">
              <a:extLst>
                <a:ext uri="{FF2B5EF4-FFF2-40B4-BE49-F238E27FC236}">
                  <a16:creationId xmlns:a16="http://schemas.microsoft.com/office/drawing/2014/main" id="{3266E9DA-C937-48E0-8F98-90A467760F1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41">
              <a:extLst>
                <a:ext uri="{FF2B5EF4-FFF2-40B4-BE49-F238E27FC236}">
                  <a16:creationId xmlns:a16="http://schemas.microsoft.com/office/drawing/2014/main" id="{A8A9C00D-0425-4E68-A1DE-BCE5BD6BBDE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42">
              <a:extLst>
                <a:ext uri="{FF2B5EF4-FFF2-40B4-BE49-F238E27FC236}">
                  <a16:creationId xmlns:a16="http://schemas.microsoft.com/office/drawing/2014/main" id="{46230904-E744-4B55-84FF-826A6B737BF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43">
              <a:extLst>
                <a:ext uri="{FF2B5EF4-FFF2-40B4-BE49-F238E27FC236}">
                  <a16:creationId xmlns:a16="http://schemas.microsoft.com/office/drawing/2014/main" id="{D4291668-8AF0-4784-BC06-870768F53F4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44">
              <a:extLst>
                <a:ext uri="{FF2B5EF4-FFF2-40B4-BE49-F238E27FC236}">
                  <a16:creationId xmlns:a16="http://schemas.microsoft.com/office/drawing/2014/main" id="{D917DCBD-774B-4AAF-92AE-D18289FFC4D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Rectangle 45">
              <a:extLst>
                <a:ext uri="{FF2B5EF4-FFF2-40B4-BE49-F238E27FC236}">
                  <a16:creationId xmlns:a16="http://schemas.microsoft.com/office/drawing/2014/main" id="{9E50122E-0F19-4D65-9CB2-E22C3EA84AC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5" name="Freeform 46">
              <a:extLst>
                <a:ext uri="{FF2B5EF4-FFF2-40B4-BE49-F238E27FC236}">
                  <a16:creationId xmlns:a16="http://schemas.microsoft.com/office/drawing/2014/main" id="{BC28A765-6E8B-4352-BD0C-35474F70AC8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47">
              <a:extLst>
                <a:ext uri="{FF2B5EF4-FFF2-40B4-BE49-F238E27FC236}">
                  <a16:creationId xmlns:a16="http://schemas.microsoft.com/office/drawing/2014/main" id="{0AC30A17-F494-44EB-9817-1B8B255CE46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48">
              <a:extLst>
                <a:ext uri="{FF2B5EF4-FFF2-40B4-BE49-F238E27FC236}">
                  <a16:creationId xmlns:a16="http://schemas.microsoft.com/office/drawing/2014/main" id="{6088D59F-32BD-4932-9C22-9AA0FCDA74A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49">
              <a:extLst>
                <a:ext uri="{FF2B5EF4-FFF2-40B4-BE49-F238E27FC236}">
                  <a16:creationId xmlns:a16="http://schemas.microsoft.com/office/drawing/2014/main" id="{B18BBE45-5F21-47FA-B291-AC802D71556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50">
              <a:extLst>
                <a:ext uri="{FF2B5EF4-FFF2-40B4-BE49-F238E27FC236}">
                  <a16:creationId xmlns:a16="http://schemas.microsoft.com/office/drawing/2014/main" id="{A1BD992D-1C4B-4E69-A627-A45D8958E0D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51">
              <a:extLst>
                <a:ext uri="{FF2B5EF4-FFF2-40B4-BE49-F238E27FC236}">
                  <a16:creationId xmlns:a16="http://schemas.microsoft.com/office/drawing/2014/main" id="{571C0498-7105-455E-8B0A-233F850F18E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52">
              <a:extLst>
                <a:ext uri="{FF2B5EF4-FFF2-40B4-BE49-F238E27FC236}">
                  <a16:creationId xmlns:a16="http://schemas.microsoft.com/office/drawing/2014/main" id="{F6FA78CC-C0B1-422F-B535-05580A9716A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53">
              <a:extLst>
                <a:ext uri="{FF2B5EF4-FFF2-40B4-BE49-F238E27FC236}">
                  <a16:creationId xmlns:a16="http://schemas.microsoft.com/office/drawing/2014/main" id="{49A1BACF-EE5E-46F8-8968-D4CF18BC011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54">
              <a:extLst>
                <a:ext uri="{FF2B5EF4-FFF2-40B4-BE49-F238E27FC236}">
                  <a16:creationId xmlns:a16="http://schemas.microsoft.com/office/drawing/2014/main" id="{0AF8DFAF-8AF7-453E-AED7-89E59FBD7DB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55">
              <a:extLst>
                <a:ext uri="{FF2B5EF4-FFF2-40B4-BE49-F238E27FC236}">
                  <a16:creationId xmlns:a16="http://schemas.microsoft.com/office/drawing/2014/main" id="{F8C26D97-8DA4-4556-92E4-2AE66B365B9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5" name="Freeform 56">
              <a:extLst>
                <a:ext uri="{FF2B5EF4-FFF2-40B4-BE49-F238E27FC236}">
                  <a16:creationId xmlns:a16="http://schemas.microsoft.com/office/drawing/2014/main" id="{EEF9D855-A8A7-44CC-919C-BEA327F2542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6" name="Freeform 57">
              <a:extLst>
                <a:ext uri="{FF2B5EF4-FFF2-40B4-BE49-F238E27FC236}">
                  <a16:creationId xmlns:a16="http://schemas.microsoft.com/office/drawing/2014/main" id="{11F0B045-803C-4067-A182-066EEB2C4F9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7" name="Freeform 58">
              <a:extLst>
                <a:ext uri="{FF2B5EF4-FFF2-40B4-BE49-F238E27FC236}">
                  <a16:creationId xmlns:a16="http://schemas.microsoft.com/office/drawing/2014/main" id="{3C1FCACB-EFEF-4B54-99A6-E327A637C25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46" name="Titel 1">
            <a:extLst>
              <a:ext uri="{FF2B5EF4-FFF2-40B4-BE49-F238E27FC236}">
                <a16:creationId xmlns:a16="http://schemas.microsoft.com/office/drawing/2014/main" id="{6CE0EE25-C6F3-4821-85AC-718F69F2AFE3}"/>
              </a:ext>
            </a:extLst>
          </p:cNvPr>
          <p:cNvSpPr txBox="1">
            <a:spLocks/>
          </p:cNvSpPr>
          <p:nvPr/>
        </p:nvSpPr>
        <p:spPr>
          <a:xfrm>
            <a:off x="1617233" y="4539573"/>
            <a:ext cx="8957534" cy="118283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4800" dirty="0"/>
              <a:t>SCRUM</a:t>
            </a:r>
          </a:p>
        </p:txBody>
      </p:sp>
      <p:sp>
        <p:nvSpPr>
          <p:cNvPr id="129" name="Round Diagonal Corner Rectangle 6">
            <a:extLst>
              <a:ext uri="{FF2B5EF4-FFF2-40B4-BE49-F238E27FC236}">
                <a16:creationId xmlns:a16="http://schemas.microsoft.com/office/drawing/2014/main" id="{C1C3FA74-6158-4157-A8F0-8CAE5091FF5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974" y="639965"/>
            <a:ext cx="10879991" cy="3598548"/>
          </a:xfrm>
          <a:prstGeom prst="round2DiagRect">
            <a:avLst>
              <a:gd name="adj1" fmla="val 9529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Bildergebnis für scrum">
            <a:extLst>
              <a:ext uri="{FF2B5EF4-FFF2-40B4-BE49-F238E27FC236}">
                <a16:creationId xmlns:a16="http://schemas.microsoft.com/office/drawing/2014/main" id="{D1E50117-6AFB-4E35-B7FA-34BEA06101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33" r="1" b="1254"/>
          <a:stretch/>
        </p:blipFill>
        <p:spPr bwMode="auto">
          <a:xfrm>
            <a:off x="973635" y="951493"/>
            <a:ext cx="10266669" cy="2975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2291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chaltkreis">
  <a:themeElements>
    <a:clrScheme name="Schaltkreis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Schaltkreis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chaltkreis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TM04033919[[fn=Schaltkreis]]</Template>
  <TotalTime>0</TotalTime>
  <Words>293</Words>
  <Application>Microsoft Office PowerPoint</Application>
  <PresentationFormat>Breitbild</PresentationFormat>
  <Paragraphs>97</Paragraphs>
  <Slides>22</Slides>
  <Notes>1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22</vt:i4>
      </vt:variant>
    </vt:vector>
  </HeadingPairs>
  <TitlesOfParts>
    <vt:vector size="27" baseType="lpstr">
      <vt:lpstr>Arial</vt:lpstr>
      <vt:lpstr>Calibri</vt:lpstr>
      <vt:lpstr>Trebuchet MS</vt:lpstr>
      <vt:lpstr>Tw Cen MT</vt:lpstr>
      <vt:lpstr>Schaltkreis</vt:lpstr>
      <vt:lpstr>PowerPoint-Präsentation</vt:lpstr>
      <vt:lpstr>Inhalt</vt:lpstr>
      <vt:lpstr>Idee</vt:lpstr>
      <vt:lpstr>Technologie</vt:lpstr>
      <vt:lpstr>Technologie - Flutter</vt:lpstr>
      <vt:lpstr>Technologie - IDE</vt:lpstr>
      <vt:lpstr>Projektmanagement</vt:lpstr>
      <vt:lpstr>Arbeitsmethode</vt:lpstr>
      <vt:lpstr>PowerPoint-Präsentation</vt:lpstr>
      <vt:lpstr>Scrum</vt:lpstr>
      <vt:lpstr>PowerPoint-Präsentation</vt:lpstr>
      <vt:lpstr>Comulative Flow </vt:lpstr>
      <vt:lpstr>RUP</vt:lpstr>
      <vt:lpstr>Fortschritt der App</vt:lpstr>
      <vt:lpstr>UseCases</vt:lpstr>
      <vt:lpstr>Overall USecase</vt:lpstr>
      <vt:lpstr>Feautre File  UC: Show diagram</vt:lpstr>
      <vt:lpstr>Architektur - Überblick</vt:lpstr>
      <vt:lpstr>Architektur - Klassendiagramm</vt:lpstr>
      <vt:lpstr>Demo</vt:lpstr>
      <vt:lpstr>DEMO</vt:lpstr>
      <vt:lpstr>Fragen – Questions 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easyfinance</dc:title>
  <dc:creator>Nico Rahm</dc:creator>
  <cp:lastModifiedBy>Sam Schling</cp:lastModifiedBy>
  <cp:revision>16</cp:revision>
  <dcterms:created xsi:type="dcterms:W3CDTF">2019-12-10T15:18:19Z</dcterms:created>
  <dcterms:modified xsi:type="dcterms:W3CDTF">2019-12-11T10:56:47Z</dcterms:modified>
</cp:coreProperties>
</file>